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9" r:id="rId3"/>
    <p:sldId id="272" r:id="rId4"/>
    <p:sldId id="280" r:id="rId5"/>
    <p:sldId id="286" r:id="rId6"/>
    <p:sldId id="282" r:id="rId7"/>
    <p:sldId id="283" r:id="rId8"/>
    <p:sldId id="281" r:id="rId9"/>
    <p:sldId id="279" r:id="rId10"/>
    <p:sldId id="284" r:id="rId11"/>
    <p:sldId id="287" r:id="rId12"/>
    <p:sldId id="288" r:id="rId13"/>
    <p:sldId id="263" r:id="rId14"/>
    <p:sldId id="276" r:id="rId15"/>
    <p:sldId id="285" r:id="rId16"/>
    <p:sldId id="25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CAD35-B3E7-40AB-B504-28D8D6FEB6CF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ABBBFC1B-7E93-487B-A1A2-3190ECC90D18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Dipaksa</a:t>
          </a:r>
          <a:endParaRPr lang="en-ID" sz="1800" b="1" dirty="0">
            <a:solidFill>
              <a:schemeClr val="tx1"/>
            </a:solidFill>
          </a:endParaRPr>
        </a:p>
      </dgm:t>
    </dgm:pt>
    <dgm:pt modelId="{AB85981B-8850-42CC-B843-C044922F3812}" type="parTrans" cxnId="{AF038483-4990-4753-929C-EE402918E6D6}">
      <dgm:prSet/>
      <dgm:spPr/>
      <dgm:t>
        <a:bodyPr/>
        <a:lstStyle/>
        <a:p>
          <a:endParaRPr lang="en-ID"/>
        </a:p>
      </dgm:t>
    </dgm:pt>
    <dgm:pt modelId="{119EF3C8-CE39-4C3A-9C1D-09A5D1A6496C}" type="sibTrans" cxnId="{AF038483-4990-4753-929C-EE402918E6D6}">
      <dgm:prSet/>
      <dgm:spPr/>
      <dgm:t>
        <a:bodyPr/>
        <a:lstStyle/>
        <a:p>
          <a:endParaRPr lang="en-ID"/>
        </a:p>
      </dgm:t>
    </dgm:pt>
    <dgm:pt modelId="{7409816E-3F7D-4113-89D4-E7AD252F4B67}">
      <dgm:prSet phldrT="[Text]" custT="1"/>
      <dgm:spPr/>
      <dgm:t>
        <a:bodyPr/>
        <a:lstStyle/>
        <a:p>
          <a:r>
            <a:rPr lang="en-US" sz="1400" b="1" dirty="0" err="1">
              <a:solidFill>
                <a:srgbClr val="FFFF00"/>
              </a:solidFill>
            </a:rPr>
            <a:t>Terpaksa</a:t>
          </a:r>
          <a:endParaRPr lang="en-ID" sz="1600" b="1" dirty="0">
            <a:solidFill>
              <a:srgbClr val="FFFF00"/>
            </a:solidFill>
          </a:endParaRPr>
        </a:p>
      </dgm:t>
    </dgm:pt>
    <dgm:pt modelId="{B2087D1A-0025-4D6F-9235-6FBD21E71192}" type="parTrans" cxnId="{B7A1F581-E450-4ADB-AEAB-E55D3FA76BDA}">
      <dgm:prSet/>
      <dgm:spPr/>
      <dgm:t>
        <a:bodyPr/>
        <a:lstStyle/>
        <a:p>
          <a:endParaRPr lang="en-ID"/>
        </a:p>
      </dgm:t>
    </dgm:pt>
    <dgm:pt modelId="{1326F086-CF0D-4B57-9F0C-9798EE3E2E58}" type="sibTrans" cxnId="{B7A1F581-E450-4ADB-AEAB-E55D3FA76BDA}">
      <dgm:prSet/>
      <dgm:spPr/>
      <dgm:t>
        <a:bodyPr/>
        <a:lstStyle/>
        <a:p>
          <a:endParaRPr lang="en-ID"/>
        </a:p>
      </dgm:t>
    </dgm:pt>
    <dgm:pt modelId="{240B459E-9D48-403B-8A3B-8CB07834A62C}">
      <dgm:prSet phldrT="[Text]"/>
      <dgm:spPr/>
      <dgm:t>
        <a:bodyPr/>
        <a:lstStyle/>
        <a:p>
          <a:r>
            <a:rPr lang="en-US" b="1" dirty="0" err="1"/>
            <a:t>Terbiasa</a:t>
          </a:r>
          <a:endParaRPr lang="en-ID" b="1" dirty="0"/>
        </a:p>
      </dgm:t>
    </dgm:pt>
    <dgm:pt modelId="{3E84B602-5D41-4BD7-8F9E-7AC5E146D9A9}" type="parTrans" cxnId="{1F110404-3E55-4B1C-B64F-6ED484FEEB6C}">
      <dgm:prSet/>
      <dgm:spPr/>
      <dgm:t>
        <a:bodyPr/>
        <a:lstStyle/>
        <a:p>
          <a:endParaRPr lang="en-ID"/>
        </a:p>
      </dgm:t>
    </dgm:pt>
    <dgm:pt modelId="{BCC8E9CD-614B-4DB0-B8BA-AB6A86D14B73}" type="sibTrans" cxnId="{1F110404-3E55-4B1C-B64F-6ED484FEEB6C}">
      <dgm:prSet/>
      <dgm:spPr/>
      <dgm:t>
        <a:bodyPr/>
        <a:lstStyle/>
        <a:p>
          <a:endParaRPr lang="en-ID"/>
        </a:p>
      </dgm:t>
    </dgm:pt>
    <dgm:pt modelId="{156A915D-63CE-47C0-9EA9-F41DE8FF53F6}" type="pres">
      <dgm:prSet presAssocID="{49CCAD35-B3E7-40AB-B504-28D8D6FEB6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52B886-239C-4685-8A3A-C6242450ADB0}" type="pres">
      <dgm:prSet presAssocID="{ABBBFC1B-7E93-487B-A1A2-3190ECC90D18}" presName="gear1" presStyleLbl="node1" presStyleIdx="0" presStyleCnt="3">
        <dgm:presLayoutVars>
          <dgm:chMax val="1"/>
          <dgm:bulletEnabled val="1"/>
        </dgm:presLayoutVars>
      </dgm:prSet>
      <dgm:spPr/>
    </dgm:pt>
    <dgm:pt modelId="{35A4B38A-06BF-43E7-B13D-88A4C971D7AB}" type="pres">
      <dgm:prSet presAssocID="{ABBBFC1B-7E93-487B-A1A2-3190ECC90D18}" presName="gear1srcNode" presStyleLbl="node1" presStyleIdx="0" presStyleCnt="3"/>
      <dgm:spPr/>
    </dgm:pt>
    <dgm:pt modelId="{A8C91445-F7FB-4255-9FDA-F319EB979B49}" type="pres">
      <dgm:prSet presAssocID="{ABBBFC1B-7E93-487B-A1A2-3190ECC90D18}" presName="gear1dstNode" presStyleLbl="node1" presStyleIdx="0" presStyleCnt="3"/>
      <dgm:spPr/>
    </dgm:pt>
    <dgm:pt modelId="{CE0BC558-A25D-4D25-964F-75A24CEEA760}" type="pres">
      <dgm:prSet presAssocID="{7409816E-3F7D-4113-89D4-E7AD252F4B67}" presName="gear2" presStyleLbl="node1" presStyleIdx="1" presStyleCnt="3" custScaleX="107788" custScaleY="97722">
        <dgm:presLayoutVars>
          <dgm:chMax val="1"/>
          <dgm:bulletEnabled val="1"/>
        </dgm:presLayoutVars>
      </dgm:prSet>
      <dgm:spPr/>
    </dgm:pt>
    <dgm:pt modelId="{D9B34984-8171-477E-A270-DB0A8C525E09}" type="pres">
      <dgm:prSet presAssocID="{7409816E-3F7D-4113-89D4-E7AD252F4B67}" presName="gear2srcNode" presStyleLbl="node1" presStyleIdx="1" presStyleCnt="3"/>
      <dgm:spPr/>
    </dgm:pt>
    <dgm:pt modelId="{3C348119-2CD5-474D-8146-9963F3F8B20B}" type="pres">
      <dgm:prSet presAssocID="{7409816E-3F7D-4113-89D4-E7AD252F4B67}" presName="gear2dstNode" presStyleLbl="node1" presStyleIdx="1" presStyleCnt="3"/>
      <dgm:spPr/>
    </dgm:pt>
    <dgm:pt modelId="{C493BEC9-A952-49F5-955C-A0E8F289572F}" type="pres">
      <dgm:prSet presAssocID="{240B459E-9D48-403B-8A3B-8CB07834A62C}" presName="gear3" presStyleLbl="node1" presStyleIdx="2" presStyleCnt="3"/>
      <dgm:spPr/>
    </dgm:pt>
    <dgm:pt modelId="{E6F3321E-E64D-4F05-BBC2-8E7075D563D1}" type="pres">
      <dgm:prSet presAssocID="{240B459E-9D48-403B-8A3B-8CB07834A62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B358F54-4A14-4305-97B6-A40132F505EC}" type="pres">
      <dgm:prSet presAssocID="{240B459E-9D48-403B-8A3B-8CB07834A62C}" presName="gear3srcNode" presStyleLbl="node1" presStyleIdx="2" presStyleCnt="3"/>
      <dgm:spPr/>
    </dgm:pt>
    <dgm:pt modelId="{60AF9F21-16D8-4ACC-BEAD-8F2B380A60EF}" type="pres">
      <dgm:prSet presAssocID="{240B459E-9D48-403B-8A3B-8CB07834A62C}" presName="gear3dstNode" presStyleLbl="node1" presStyleIdx="2" presStyleCnt="3"/>
      <dgm:spPr/>
    </dgm:pt>
    <dgm:pt modelId="{7265384F-179B-4417-92CC-F1295D34AE6B}" type="pres">
      <dgm:prSet presAssocID="{119EF3C8-CE39-4C3A-9C1D-09A5D1A6496C}" presName="connector1" presStyleLbl="sibTrans2D1" presStyleIdx="0" presStyleCnt="3"/>
      <dgm:spPr/>
    </dgm:pt>
    <dgm:pt modelId="{F83B2DDB-4282-4570-B6DC-E351011F259D}" type="pres">
      <dgm:prSet presAssocID="{1326F086-CF0D-4B57-9F0C-9798EE3E2E58}" presName="connector2" presStyleLbl="sibTrans2D1" presStyleIdx="1" presStyleCnt="3"/>
      <dgm:spPr/>
    </dgm:pt>
    <dgm:pt modelId="{66B86AD7-46AC-40D1-96C9-43F595CB09C2}" type="pres">
      <dgm:prSet presAssocID="{BCC8E9CD-614B-4DB0-B8BA-AB6A86D14B73}" presName="connector3" presStyleLbl="sibTrans2D1" presStyleIdx="2" presStyleCnt="3"/>
      <dgm:spPr/>
    </dgm:pt>
  </dgm:ptLst>
  <dgm:cxnLst>
    <dgm:cxn modelId="{1F110404-3E55-4B1C-B64F-6ED484FEEB6C}" srcId="{49CCAD35-B3E7-40AB-B504-28D8D6FEB6CF}" destId="{240B459E-9D48-403B-8A3B-8CB07834A62C}" srcOrd="2" destOrd="0" parTransId="{3E84B602-5D41-4BD7-8F9E-7AC5E146D9A9}" sibTransId="{BCC8E9CD-614B-4DB0-B8BA-AB6A86D14B73}"/>
    <dgm:cxn modelId="{2AD7BC1D-2493-4B98-AD0A-7BB956A5FE82}" type="presOf" srcId="{ABBBFC1B-7E93-487B-A1A2-3190ECC90D18}" destId="{35A4B38A-06BF-43E7-B13D-88A4C971D7AB}" srcOrd="1" destOrd="0" presId="urn:microsoft.com/office/officeart/2005/8/layout/gear1"/>
    <dgm:cxn modelId="{846BC520-D180-4691-B356-FF9610282456}" type="presOf" srcId="{49CCAD35-B3E7-40AB-B504-28D8D6FEB6CF}" destId="{156A915D-63CE-47C0-9EA9-F41DE8FF53F6}" srcOrd="0" destOrd="0" presId="urn:microsoft.com/office/officeart/2005/8/layout/gear1"/>
    <dgm:cxn modelId="{B4D53933-AF57-4229-A209-EDE9B710F4A4}" type="presOf" srcId="{1326F086-CF0D-4B57-9F0C-9798EE3E2E58}" destId="{F83B2DDB-4282-4570-B6DC-E351011F259D}" srcOrd="0" destOrd="0" presId="urn:microsoft.com/office/officeart/2005/8/layout/gear1"/>
    <dgm:cxn modelId="{BD30184D-0FDD-4359-800B-A0E23442C513}" type="presOf" srcId="{119EF3C8-CE39-4C3A-9C1D-09A5D1A6496C}" destId="{7265384F-179B-4417-92CC-F1295D34AE6B}" srcOrd="0" destOrd="0" presId="urn:microsoft.com/office/officeart/2005/8/layout/gear1"/>
    <dgm:cxn modelId="{35532552-D439-41D5-BC92-19F88181E2E7}" type="presOf" srcId="{ABBBFC1B-7E93-487B-A1A2-3190ECC90D18}" destId="{D252B886-239C-4685-8A3A-C6242450ADB0}" srcOrd="0" destOrd="0" presId="urn:microsoft.com/office/officeart/2005/8/layout/gear1"/>
    <dgm:cxn modelId="{B7A1F581-E450-4ADB-AEAB-E55D3FA76BDA}" srcId="{49CCAD35-B3E7-40AB-B504-28D8D6FEB6CF}" destId="{7409816E-3F7D-4113-89D4-E7AD252F4B67}" srcOrd="1" destOrd="0" parTransId="{B2087D1A-0025-4D6F-9235-6FBD21E71192}" sibTransId="{1326F086-CF0D-4B57-9F0C-9798EE3E2E58}"/>
    <dgm:cxn modelId="{AF038483-4990-4753-929C-EE402918E6D6}" srcId="{49CCAD35-B3E7-40AB-B504-28D8D6FEB6CF}" destId="{ABBBFC1B-7E93-487B-A1A2-3190ECC90D18}" srcOrd="0" destOrd="0" parTransId="{AB85981B-8850-42CC-B843-C044922F3812}" sibTransId="{119EF3C8-CE39-4C3A-9C1D-09A5D1A6496C}"/>
    <dgm:cxn modelId="{2D5EBB89-3EFC-4424-AF78-18A8EFFC09B4}" type="presOf" srcId="{240B459E-9D48-403B-8A3B-8CB07834A62C}" destId="{C493BEC9-A952-49F5-955C-A0E8F289572F}" srcOrd="0" destOrd="0" presId="urn:microsoft.com/office/officeart/2005/8/layout/gear1"/>
    <dgm:cxn modelId="{EC8D698A-F76D-4B80-841F-A085987F48ED}" type="presOf" srcId="{7409816E-3F7D-4113-89D4-E7AD252F4B67}" destId="{CE0BC558-A25D-4D25-964F-75A24CEEA760}" srcOrd="0" destOrd="0" presId="urn:microsoft.com/office/officeart/2005/8/layout/gear1"/>
    <dgm:cxn modelId="{F6614AB3-0EAE-465A-8007-873F50808F60}" type="presOf" srcId="{240B459E-9D48-403B-8A3B-8CB07834A62C}" destId="{5B358F54-4A14-4305-97B6-A40132F505EC}" srcOrd="2" destOrd="0" presId="urn:microsoft.com/office/officeart/2005/8/layout/gear1"/>
    <dgm:cxn modelId="{8E1D6CBE-4FCE-4BD6-BEB7-22D1BF5ABCFD}" type="presOf" srcId="{240B459E-9D48-403B-8A3B-8CB07834A62C}" destId="{E6F3321E-E64D-4F05-BBC2-8E7075D563D1}" srcOrd="1" destOrd="0" presId="urn:microsoft.com/office/officeart/2005/8/layout/gear1"/>
    <dgm:cxn modelId="{339B22C9-1613-4BA5-AF06-7853B6E35B74}" type="presOf" srcId="{ABBBFC1B-7E93-487B-A1A2-3190ECC90D18}" destId="{A8C91445-F7FB-4255-9FDA-F319EB979B49}" srcOrd="2" destOrd="0" presId="urn:microsoft.com/office/officeart/2005/8/layout/gear1"/>
    <dgm:cxn modelId="{5E7778CF-EC1A-4AC9-B2F2-A6DADE6ABDE4}" type="presOf" srcId="{240B459E-9D48-403B-8A3B-8CB07834A62C}" destId="{60AF9F21-16D8-4ACC-BEAD-8F2B380A60EF}" srcOrd="3" destOrd="0" presId="urn:microsoft.com/office/officeart/2005/8/layout/gear1"/>
    <dgm:cxn modelId="{096171D5-2D4A-497E-B9FF-F5788A8B081E}" type="presOf" srcId="{7409816E-3F7D-4113-89D4-E7AD252F4B67}" destId="{3C348119-2CD5-474D-8146-9963F3F8B20B}" srcOrd="2" destOrd="0" presId="urn:microsoft.com/office/officeart/2005/8/layout/gear1"/>
    <dgm:cxn modelId="{C9EE45DB-7E51-4C1A-9DAB-A8342FA3B146}" type="presOf" srcId="{7409816E-3F7D-4113-89D4-E7AD252F4B67}" destId="{D9B34984-8171-477E-A270-DB0A8C525E09}" srcOrd="1" destOrd="0" presId="urn:microsoft.com/office/officeart/2005/8/layout/gear1"/>
    <dgm:cxn modelId="{DE88C3E1-6375-48D2-9789-FC87EA887FC9}" type="presOf" srcId="{BCC8E9CD-614B-4DB0-B8BA-AB6A86D14B73}" destId="{66B86AD7-46AC-40D1-96C9-43F595CB09C2}" srcOrd="0" destOrd="0" presId="urn:microsoft.com/office/officeart/2005/8/layout/gear1"/>
    <dgm:cxn modelId="{19202DC5-735C-4952-B538-D85EEE27CDA0}" type="presParOf" srcId="{156A915D-63CE-47C0-9EA9-F41DE8FF53F6}" destId="{D252B886-239C-4685-8A3A-C6242450ADB0}" srcOrd="0" destOrd="0" presId="urn:microsoft.com/office/officeart/2005/8/layout/gear1"/>
    <dgm:cxn modelId="{C895105C-4B58-4A88-8C9E-6D382E7B4EC8}" type="presParOf" srcId="{156A915D-63CE-47C0-9EA9-F41DE8FF53F6}" destId="{35A4B38A-06BF-43E7-B13D-88A4C971D7AB}" srcOrd="1" destOrd="0" presId="urn:microsoft.com/office/officeart/2005/8/layout/gear1"/>
    <dgm:cxn modelId="{157D5CD0-4004-4B17-9749-C3717F1BD481}" type="presParOf" srcId="{156A915D-63CE-47C0-9EA9-F41DE8FF53F6}" destId="{A8C91445-F7FB-4255-9FDA-F319EB979B49}" srcOrd="2" destOrd="0" presId="urn:microsoft.com/office/officeart/2005/8/layout/gear1"/>
    <dgm:cxn modelId="{F04C0D2B-DA86-47EA-84B2-72A24F41F7E4}" type="presParOf" srcId="{156A915D-63CE-47C0-9EA9-F41DE8FF53F6}" destId="{CE0BC558-A25D-4D25-964F-75A24CEEA760}" srcOrd="3" destOrd="0" presId="urn:microsoft.com/office/officeart/2005/8/layout/gear1"/>
    <dgm:cxn modelId="{3C53C7D9-5A67-497B-88E2-2FF183E8741E}" type="presParOf" srcId="{156A915D-63CE-47C0-9EA9-F41DE8FF53F6}" destId="{D9B34984-8171-477E-A270-DB0A8C525E09}" srcOrd="4" destOrd="0" presId="urn:microsoft.com/office/officeart/2005/8/layout/gear1"/>
    <dgm:cxn modelId="{13B8A7C0-9B6F-4076-8BD0-B188EEB14046}" type="presParOf" srcId="{156A915D-63CE-47C0-9EA9-F41DE8FF53F6}" destId="{3C348119-2CD5-474D-8146-9963F3F8B20B}" srcOrd="5" destOrd="0" presId="urn:microsoft.com/office/officeart/2005/8/layout/gear1"/>
    <dgm:cxn modelId="{248A119C-5C35-4642-81F1-3270359636EC}" type="presParOf" srcId="{156A915D-63CE-47C0-9EA9-F41DE8FF53F6}" destId="{C493BEC9-A952-49F5-955C-A0E8F289572F}" srcOrd="6" destOrd="0" presId="urn:microsoft.com/office/officeart/2005/8/layout/gear1"/>
    <dgm:cxn modelId="{EAAAAB27-BE90-4EC0-BE81-6D861DA3DD95}" type="presParOf" srcId="{156A915D-63CE-47C0-9EA9-F41DE8FF53F6}" destId="{E6F3321E-E64D-4F05-BBC2-8E7075D563D1}" srcOrd="7" destOrd="0" presId="urn:microsoft.com/office/officeart/2005/8/layout/gear1"/>
    <dgm:cxn modelId="{D5055C27-58FB-46ED-917C-26474BC8EF73}" type="presParOf" srcId="{156A915D-63CE-47C0-9EA9-F41DE8FF53F6}" destId="{5B358F54-4A14-4305-97B6-A40132F505EC}" srcOrd="8" destOrd="0" presId="urn:microsoft.com/office/officeart/2005/8/layout/gear1"/>
    <dgm:cxn modelId="{648B8468-A310-47A4-9D40-8DF49A44D450}" type="presParOf" srcId="{156A915D-63CE-47C0-9EA9-F41DE8FF53F6}" destId="{60AF9F21-16D8-4ACC-BEAD-8F2B380A60EF}" srcOrd="9" destOrd="0" presId="urn:microsoft.com/office/officeart/2005/8/layout/gear1"/>
    <dgm:cxn modelId="{08EAE817-3D2C-4C1B-87BB-9DEE7F890050}" type="presParOf" srcId="{156A915D-63CE-47C0-9EA9-F41DE8FF53F6}" destId="{7265384F-179B-4417-92CC-F1295D34AE6B}" srcOrd="10" destOrd="0" presId="urn:microsoft.com/office/officeart/2005/8/layout/gear1"/>
    <dgm:cxn modelId="{2DD55BB8-9E88-47EB-AB0B-8DAD60AFFDF5}" type="presParOf" srcId="{156A915D-63CE-47C0-9EA9-F41DE8FF53F6}" destId="{F83B2DDB-4282-4570-B6DC-E351011F259D}" srcOrd="11" destOrd="0" presId="urn:microsoft.com/office/officeart/2005/8/layout/gear1"/>
    <dgm:cxn modelId="{75004440-97DA-4280-8400-5E73564C8382}" type="presParOf" srcId="{156A915D-63CE-47C0-9EA9-F41DE8FF53F6}" destId="{66B86AD7-46AC-40D1-96C9-43F595CB09C2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626A3-D871-4738-9B04-7DB797A0224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AA40763-2237-4F7D-B539-8DCADDFC029E}">
      <dgm:prSet phldrT="[Text]"/>
      <dgm:spPr>
        <a:solidFill>
          <a:srgbClr val="C00000"/>
        </a:solidFill>
      </dgm:spPr>
      <dgm:t>
        <a:bodyPr/>
        <a:lstStyle/>
        <a:p>
          <a:r>
            <a:rPr lang="en-ID" dirty="0" err="1"/>
            <a:t>Sikap</a:t>
          </a:r>
          <a:r>
            <a:rPr lang="en-ID" dirty="0"/>
            <a:t> dan </a:t>
          </a:r>
          <a:r>
            <a:rPr lang="en-ID" dirty="0" err="1"/>
            <a:t>persepsi</a:t>
          </a:r>
          <a:r>
            <a:rPr lang="en-ID" dirty="0"/>
            <a:t> </a:t>
          </a:r>
          <a:r>
            <a:rPr lang="en-ID" dirty="0" err="1"/>
            <a:t>positif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pengetahuan</a:t>
          </a:r>
          <a:endParaRPr lang="en-ID" dirty="0"/>
        </a:p>
      </dgm:t>
    </dgm:pt>
    <dgm:pt modelId="{42372134-6044-410C-9FE4-B1C07F7C3DD9}" type="parTrans" cxnId="{30C845B4-9D10-43AF-95C8-205682E8B962}">
      <dgm:prSet/>
      <dgm:spPr/>
      <dgm:t>
        <a:bodyPr/>
        <a:lstStyle/>
        <a:p>
          <a:endParaRPr lang="en-ID"/>
        </a:p>
      </dgm:t>
    </dgm:pt>
    <dgm:pt modelId="{E7C0F3E7-8337-4276-801F-67F62380ECC9}" type="sibTrans" cxnId="{30C845B4-9D10-43AF-95C8-205682E8B962}">
      <dgm:prSet/>
      <dgm:spPr/>
      <dgm:t>
        <a:bodyPr/>
        <a:lstStyle/>
        <a:p>
          <a:endParaRPr lang="en-ID"/>
        </a:p>
      </dgm:t>
    </dgm:pt>
    <dgm:pt modelId="{86D1E68B-CC4B-4DC6-A6A0-7E45BFD810B0}">
      <dgm:prSet phldrT="[Text]"/>
      <dgm:spPr>
        <a:solidFill>
          <a:srgbClr val="0070C0"/>
        </a:solidFill>
      </dgm:spPr>
      <dgm:t>
        <a:bodyPr/>
        <a:lstStyle/>
        <a:p>
          <a:r>
            <a:rPr lang="en-ID" dirty="0" err="1"/>
            <a:t>penggunaan</a:t>
          </a:r>
          <a:r>
            <a:rPr lang="en-ID" dirty="0"/>
            <a:t> </a:t>
          </a:r>
          <a:r>
            <a:rPr lang="en-ID" dirty="0" err="1"/>
            <a:t>pengetahuan</a:t>
          </a:r>
          <a:r>
            <a:rPr lang="en-ID" dirty="0"/>
            <a:t> </a:t>
          </a:r>
          <a:r>
            <a:rPr lang="en-ID" dirty="0" err="1"/>
            <a:t>secara</a:t>
          </a:r>
          <a:r>
            <a:rPr lang="en-ID" dirty="0"/>
            <a:t> </a:t>
          </a:r>
          <a:r>
            <a:rPr lang="en-ID" dirty="0" err="1"/>
            <a:t>bermakna</a:t>
          </a:r>
          <a:endParaRPr lang="en-ID" dirty="0"/>
        </a:p>
      </dgm:t>
    </dgm:pt>
    <dgm:pt modelId="{A788B0E8-AD87-43EF-89D2-410B4877224E}" type="parTrans" cxnId="{E3FDC0C6-2E5D-44EA-AD0C-9147119EEA42}">
      <dgm:prSet/>
      <dgm:spPr/>
      <dgm:t>
        <a:bodyPr/>
        <a:lstStyle/>
        <a:p>
          <a:endParaRPr lang="en-ID"/>
        </a:p>
      </dgm:t>
    </dgm:pt>
    <dgm:pt modelId="{18EFA4A3-F0E8-4A18-B26E-3AABBEB52457}" type="sibTrans" cxnId="{E3FDC0C6-2E5D-44EA-AD0C-9147119EEA42}">
      <dgm:prSet/>
      <dgm:spPr/>
      <dgm:t>
        <a:bodyPr/>
        <a:lstStyle/>
        <a:p>
          <a:endParaRPr lang="en-ID"/>
        </a:p>
      </dgm:t>
    </dgm:pt>
    <dgm:pt modelId="{30409279-060D-435E-BC8B-1BD64FA7605C}">
      <dgm:prSet phldrT="[Text]"/>
      <dgm:spPr>
        <a:solidFill>
          <a:srgbClr val="00B050"/>
        </a:solidFill>
      </dgm:spPr>
      <dgm:t>
        <a:bodyPr/>
        <a:lstStyle/>
        <a:p>
          <a:r>
            <a:rPr lang="en-ID" dirty="0" err="1"/>
            <a:t>perluasan</a:t>
          </a:r>
          <a:r>
            <a:rPr lang="en-ID" dirty="0"/>
            <a:t> dan </a:t>
          </a:r>
          <a:r>
            <a:rPr lang="en-ID" dirty="0" err="1"/>
            <a:t>pendalaman</a:t>
          </a:r>
          <a:r>
            <a:rPr lang="en-ID" dirty="0"/>
            <a:t> </a:t>
          </a:r>
          <a:r>
            <a:rPr lang="en-ID" dirty="0" err="1"/>
            <a:t>pengetahuan</a:t>
          </a:r>
          <a:endParaRPr lang="en-ID" dirty="0"/>
        </a:p>
      </dgm:t>
    </dgm:pt>
    <dgm:pt modelId="{383D1500-7FF7-460D-946C-7E430A6847B4}" type="parTrans" cxnId="{177BBC57-F345-4358-84F4-593229D4CE52}">
      <dgm:prSet/>
      <dgm:spPr/>
      <dgm:t>
        <a:bodyPr/>
        <a:lstStyle/>
        <a:p>
          <a:endParaRPr lang="en-ID"/>
        </a:p>
      </dgm:t>
    </dgm:pt>
    <dgm:pt modelId="{9D63496A-EC27-486B-AC56-8CFC7166078C}" type="sibTrans" cxnId="{177BBC57-F345-4358-84F4-593229D4CE52}">
      <dgm:prSet/>
      <dgm:spPr/>
      <dgm:t>
        <a:bodyPr/>
        <a:lstStyle/>
        <a:p>
          <a:endParaRPr lang="en-ID"/>
        </a:p>
      </dgm:t>
    </dgm:pt>
    <dgm:pt modelId="{7FF03964-A53D-4449-8D25-A45143CFF22F}">
      <dgm:prSet phldrT="[Text]"/>
      <dgm:spPr>
        <a:solidFill>
          <a:srgbClr val="FFC000"/>
        </a:solidFill>
      </dgm:spPr>
      <dgm:t>
        <a:bodyPr/>
        <a:lstStyle/>
        <a:p>
          <a:r>
            <a:rPr lang="en-ID" dirty="0" err="1"/>
            <a:t>pemerolehan</a:t>
          </a:r>
          <a:r>
            <a:rPr lang="en-ID" dirty="0"/>
            <a:t> dan </a:t>
          </a:r>
          <a:r>
            <a:rPr lang="en-ID" dirty="0" err="1"/>
            <a:t>pengintegrasian</a:t>
          </a:r>
          <a:r>
            <a:rPr lang="en-ID" dirty="0"/>
            <a:t> </a:t>
          </a:r>
          <a:r>
            <a:rPr lang="en-ID" dirty="0" err="1"/>
            <a:t>pengetahuan</a:t>
          </a:r>
          <a:endParaRPr lang="en-ID" dirty="0"/>
        </a:p>
      </dgm:t>
    </dgm:pt>
    <dgm:pt modelId="{20BD45A9-0757-40A1-9A2D-38FA323BE2FB}" type="parTrans" cxnId="{9BDBEA5C-3199-415E-BDF0-DE8F290359AC}">
      <dgm:prSet/>
      <dgm:spPr/>
      <dgm:t>
        <a:bodyPr/>
        <a:lstStyle/>
        <a:p>
          <a:endParaRPr lang="en-ID"/>
        </a:p>
      </dgm:t>
    </dgm:pt>
    <dgm:pt modelId="{725CD9ED-A14B-46C0-BF1D-53DBC4036E66}" type="sibTrans" cxnId="{9BDBEA5C-3199-415E-BDF0-DE8F290359AC}">
      <dgm:prSet/>
      <dgm:spPr/>
      <dgm:t>
        <a:bodyPr/>
        <a:lstStyle/>
        <a:p>
          <a:endParaRPr lang="en-ID"/>
        </a:p>
      </dgm:t>
    </dgm:pt>
    <dgm:pt modelId="{B52AC2EE-06BC-4B1E-942E-108AF81D9F67}">
      <dgm:prSet phldrT="[Text]"/>
      <dgm:spPr>
        <a:solidFill>
          <a:srgbClr val="7030A0"/>
        </a:solidFill>
      </dgm:spPr>
      <dgm:t>
        <a:bodyPr/>
        <a:lstStyle/>
        <a:p>
          <a:r>
            <a:rPr lang="en-ID" dirty="0" err="1"/>
            <a:t>kebiasaan</a:t>
          </a:r>
          <a:r>
            <a:rPr lang="en-ID" dirty="0"/>
            <a:t> </a:t>
          </a:r>
          <a:r>
            <a:rPr lang="en-ID" dirty="0" err="1"/>
            <a:t>berpikir</a:t>
          </a:r>
          <a:r>
            <a:rPr lang="en-ID" dirty="0"/>
            <a:t> </a:t>
          </a:r>
          <a:r>
            <a:rPr lang="en-ID" dirty="0" err="1"/>
            <a:t>produktif</a:t>
          </a:r>
          <a:endParaRPr lang="en-ID" dirty="0"/>
        </a:p>
      </dgm:t>
    </dgm:pt>
    <dgm:pt modelId="{A518B209-8AF6-426D-9F17-875E9E80A8B0}" type="parTrans" cxnId="{8B3F097F-9035-4A05-9F02-AD61F5EFC45C}">
      <dgm:prSet/>
      <dgm:spPr/>
      <dgm:t>
        <a:bodyPr/>
        <a:lstStyle/>
        <a:p>
          <a:endParaRPr lang="en-ID"/>
        </a:p>
      </dgm:t>
    </dgm:pt>
    <dgm:pt modelId="{95AA368C-5EEC-427E-9138-F06310BFDAE7}" type="sibTrans" cxnId="{8B3F097F-9035-4A05-9F02-AD61F5EFC45C}">
      <dgm:prSet/>
      <dgm:spPr/>
      <dgm:t>
        <a:bodyPr/>
        <a:lstStyle/>
        <a:p>
          <a:endParaRPr lang="en-ID"/>
        </a:p>
      </dgm:t>
    </dgm:pt>
    <dgm:pt modelId="{EE4FDA38-391F-447D-B4F9-E0A30C6733D5}" type="pres">
      <dgm:prSet presAssocID="{6EA626A3-D871-4738-9B04-7DB797A0224E}" presName="Name0" presStyleCnt="0">
        <dgm:presLayoutVars>
          <dgm:dir/>
          <dgm:resizeHandles val="exact"/>
        </dgm:presLayoutVars>
      </dgm:prSet>
      <dgm:spPr/>
    </dgm:pt>
    <dgm:pt modelId="{B46CF8ED-13C2-43BB-9EE4-6C1C330A2FA5}" type="pres">
      <dgm:prSet presAssocID="{0AA40763-2237-4F7D-B539-8DCADDFC029E}" presName="node" presStyleLbl="node1" presStyleIdx="0" presStyleCnt="5">
        <dgm:presLayoutVars>
          <dgm:bulletEnabled val="1"/>
        </dgm:presLayoutVars>
      </dgm:prSet>
      <dgm:spPr/>
    </dgm:pt>
    <dgm:pt modelId="{B7D61A3B-6BCB-4BA9-B34E-D47C2412EA06}" type="pres">
      <dgm:prSet presAssocID="{E7C0F3E7-8337-4276-801F-67F62380ECC9}" presName="sibTrans" presStyleCnt="0"/>
      <dgm:spPr/>
    </dgm:pt>
    <dgm:pt modelId="{00FD8BE7-39FF-4D44-BFBE-710477E840A1}" type="pres">
      <dgm:prSet presAssocID="{7FF03964-A53D-4449-8D25-A45143CFF22F}" presName="node" presStyleLbl="node1" presStyleIdx="1" presStyleCnt="5">
        <dgm:presLayoutVars>
          <dgm:bulletEnabled val="1"/>
        </dgm:presLayoutVars>
      </dgm:prSet>
      <dgm:spPr/>
    </dgm:pt>
    <dgm:pt modelId="{2180A6CA-9FB8-47A0-8710-E884EB9F7D36}" type="pres">
      <dgm:prSet presAssocID="{725CD9ED-A14B-46C0-BF1D-53DBC4036E66}" presName="sibTrans" presStyleCnt="0"/>
      <dgm:spPr/>
    </dgm:pt>
    <dgm:pt modelId="{17592863-0A14-4AC6-ABBF-05426A9EC0C3}" type="pres">
      <dgm:prSet presAssocID="{30409279-060D-435E-BC8B-1BD64FA7605C}" presName="node" presStyleLbl="node1" presStyleIdx="2" presStyleCnt="5">
        <dgm:presLayoutVars>
          <dgm:bulletEnabled val="1"/>
        </dgm:presLayoutVars>
      </dgm:prSet>
      <dgm:spPr/>
    </dgm:pt>
    <dgm:pt modelId="{37FA1384-814E-4350-BAAD-FE096E6F1ED5}" type="pres">
      <dgm:prSet presAssocID="{9D63496A-EC27-486B-AC56-8CFC7166078C}" presName="sibTrans" presStyleCnt="0"/>
      <dgm:spPr/>
    </dgm:pt>
    <dgm:pt modelId="{D9C10996-014D-4EAF-A9E6-1F1585610CB9}" type="pres">
      <dgm:prSet presAssocID="{86D1E68B-CC4B-4DC6-A6A0-7E45BFD810B0}" presName="node" presStyleLbl="node1" presStyleIdx="3" presStyleCnt="5">
        <dgm:presLayoutVars>
          <dgm:bulletEnabled val="1"/>
        </dgm:presLayoutVars>
      </dgm:prSet>
      <dgm:spPr/>
    </dgm:pt>
    <dgm:pt modelId="{85D1E040-33C7-4797-9A3B-AD55EC77A7B9}" type="pres">
      <dgm:prSet presAssocID="{18EFA4A3-F0E8-4A18-B26E-3AABBEB52457}" presName="sibTrans" presStyleCnt="0"/>
      <dgm:spPr/>
    </dgm:pt>
    <dgm:pt modelId="{AAE4BF57-DE38-4A8A-868C-C0E86435ADFE}" type="pres">
      <dgm:prSet presAssocID="{B52AC2EE-06BC-4B1E-942E-108AF81D9F67}" presName="node" presStyleLbl="node1" presStyleIdx="4" presStyleCnt="5">
        <dgm:presLayoutVars>
          <dgm:bulletEnabled val="1"/>
        </dgm:presLayoutVars>
      </dgm:prSet>
      <dgm:spPr/>
    </dgm:pt>
  </dgm:ptLst>
  <dgm:cxnLst>
    <dgm:cxn modelId="{158D7401-CC8E-4DB4-ADD2-DB4253FD38EE}" type="presOf" srcId="{30409279-060D-435E-BC8B-1BD64FA7605C}" destId="{17592863-0A14-4AC6-ABBF-05426A9EC0C3}" srcOrd="0" destOrd="0" presId="urn:microsoft.com/office/officeart/2005/8/layout/hList6"/>
    <dgm:cxn modelId="{3478D11D-4ED3-4B86-87E2-04947E02FE6E}" type="presOf" srcId="{86D1E68B-CC4B-4DC6-A6A0-7E45BFD810B0}" destId="{D9C10996-014D-4EAF-A9E6-1F1585610CB9}" srcOrd="0" destOrd="0" presId="urn:microsoft.com/office/officeart/2005/8/layout/hList6"/>
    <dgm:cxn modelId="{E68E792A-B1F1-433F-AD4E-B88AAA15D071}" type="presOf" srcId="{0AA40763-2237-4F7D-B539-8DCADDFC029E}" destId="{B46CF8ED-13C2-43BB-9EE4-6C1C330A2FA5}" srcOrd="0" destOrd="0" presId="urn:microsoft.com/office/officeart/2005/8/layout/hList6"/>
    <dgm:cxn modelId="{9BDBEA5C-3199-415E-BDF0-DE8F290359AC}" srcId="{6EA626A3-D871-4738-9B04-7DB797A0224E}" destId="{7FF03964-A53D-4449-8D25-A45143CFF22F}" srcOrd="1" destOrd="0" parTransId="{20BD45A9-0757-40A1-9A2D-38FA323BE2FB}" sibTransId="{725CD9ED-A14B-46C0-BF1D-53DBC4036E66}"/>
    <dgm:cxn modelId="{177BBC57-F345-4358-84F4-593229D4CE52}" srcId="{6EA626A3-D871-4738-9B04-7DB797A0224E}" destId="{30409279-060D-435E-BC8B-1BD64FA7605C}" srcOrd="2" destOrd="0" parTransId="{383D1500-7FF7-460D-946C-7E430A6847B4}" sibTransId="{9D63496A-EC27-486B-AC56-8CFC7166078C}"/>
    <dgm:cxn modelId="{8B3F097F-9035-4A05-9F02-AD61F5EFC45C}" srcId="{6EA626A3-D871-4738-9B04-7DB797A0224E}" destId="{B52AC2EE-06BC-4B1E-942E-108AF81D9F67}" srcOrd="4" destOrd="0" parTransId="{A518B209-8AF6-426D-9F17-875E9E80A8B0}" sibTransId="{95AA368C-5EEC-427E-9138-F06310BFDAE7}"/>
    <dgm:cxn modelId="{936FC588-6501-451E-9678-0BAD29BA5C7E}" type="presOf" srcId="{B52AC2EE-06BC-4B1E-942E-108AF81D9F67}" destId="{AAE4BF57-DE38-4A8A-868C-C0E86435ADFE}" srcOrd="0" destOrd="0" presId="urn:microsoft.com/office/officeart/2005/8/layout/hList6"/>
    <dgm:cxn modelId="{EAC7488B-AE46-43F5-AC89-88C4CBB7B664}" type="presOf" srcId="{7FF03964-A53D-4449-8D25-A45143CFF22F}" destId="{00FD8BE7-39FF-4D44-BFBE-710477E840A1}" srcOrd="0" destOrd="0" presId="urn:microsoft.com/office/officeart/2005/8/layout/hList6"/>
    <dgm:cxn modelId="{30C845B4-9D10-43AF-95C8-205682E8B962}" srcId="{6EA626A3-D871-4738-9B04-7DB797A0224E}" destId="{0AA40763-2237-4F7D-B539-8DCADDFC029E}" srcOrd="0" destOrd="0" parTransId="{42372134-6044-410C-9FE4-B1C07F7C3DD9}" sibTransId="{E7C0F3E7-8337-4276-801F-67F62380ECC9}"/>
    <dgm:cxn modelId="{E3FDC0C6-2E5D-44EA-AD0C-9147119EEA42}" srcId="{6EA626A3-D871-4738-9B04-7DB797A0224E}" destId="{86D1E68B-CC4B-4DC6-A6A0-7E45BFD810B0}" srcOrd="3" destOrd="0" parTransId="{A788B0E8-AD87-43EF-89D2-410B4877224E}" sibTransId="{18EFA4A3-F0E8-4A18-B26E-3AABBEB52457}"/>
    <dgm:cxn modelId="{1A9D40C9-9D3B-43E5-AE15-092B548767B3}" type="presOf" srcId="{6EA626A3-D871-4738-9B04-7DB797A0224E}" destId="{EE4FDA38-391F-447D-B4F9-E0A30C6733D5}" srcOrd="0" destOrd="0" presId="urn:microsoft.com/office/officeart/2005/8/layout/hList6"/>
    <dgm:cxn modelId="{FA7CA9B9-2FAE-4F70-BBF6-9631A3DFB144}" type="presParOf" srcId="{EE4FDA38-391F-447D-B4F9-E0A30C6733D5}" destId="{B46CF8ED-13C2-43BB-9EE4-6C1C330A2FA5}" srcOrd="0" destOrd="0" presId="urn:microsoft.com/office/officeart/2005/8/layout/hList6"/>
    <dgm:cxn modelId="{0646B62F-9C69-462E-BE51-A14A774808BF}" type="presParOf" srcId="{EE4FDA38-391F-447D-B4F9-E0A30C6733D5}" destId="{B7D61A3B-6BCB-4BA9-B34E-D47C2412EA06}" srcOrd="1" destOrd="0" presId="urn:microsoft.com/office/officeart/2005/8/layout/hList6"/>
    <dgm:cxn modelId="{2E0D5333-0322-4962-B66D-0BFBF75DC48F}" type="presParOf" srcId="{EE4FDA38-391F-447D-B4F9-E0A30C6733D5}" destId="{00FD8BE7-39FF-4D44-BFBE-710477E840A1}" srcOrd="2" destOrd="0" presId="urn:microsoft.com/office/officeart/2005/8/layout/hList6"/>
    <dgm:cxn modelId="{58443FC9-2D88-4279-96A6-DE5DC449A520}" type="presParOf" srcId="{EE4FDA38-391F-447D-B4F9-E0A30C6733D5}" destId="{2180A6CA-9FB8-47A0-8710-E884EB9F7D36}" srcOrd="3" destOrd="0" presId="urn:microsoft.com/office/officeart/2005/8/layout/hList6"/>
    <dgm:cxn modelId="{94A95D82-00B5-42FD-9734-31B25A13C012}" type="presParOf" srcId="{EE4FDA38-391F-447D-B4F9-E0A30C6733D5}" destId="{17592863-0A14-4AC6-ABBF-05426A9EC0C3}" srcOrd="4" destOrd="0" presId="urn:microsoft.com/office/officeart/2005/8/layout/hList6"/>
    <dgm:cxn modelId="{339F516F-F217-4AD5-8434-5B3ECFD61AFF}" type="presParOf" srcId="{EE4FDA38-391F-447D-B4F9-E0A30C6733D5}" destId="{37FA1384-814E-4350-BAAD-FE096E6F1ED5}" srcOrd="5" destOrd="0" presId="urn:microsoft.com/office/officeart/2005/8/layout/hList6"/>
    <dgm:cxn modelId="{5065A64F-6015-43CC-AF37-D6AD580FA091}" type="presParOf" srcId="{EE4FDA38-391F-447D-B4F9-E0A30C6733D5}" destId="{D9C10996-014D-4EAF-A9E6-1F1585610CB9}" srcOrd="6" destOrd="0" presId="urn:microsoft.com/office/officeart/2005/8/layout/hList6"/>
    <dgm:cxn modelId="{5104B31B-548F-4169-96A4-6020CB398DB5}" type="presParOf" srcId="{EE4FDA38-391F-447D-B4F9-E0A30C6733D5}" destId="{85D1E040-33C7-4797-9A3B-AD55EC77A7B9}" srcOrd="7" destOrd="0" presId="urn:microsoft.com/office/officeart/2005/8/layout/hList6"/>
    <dgm:cxn modelId="{6D2B8B7B-0B90-4C59-BC01-9246887CF499}" type="presParOf" srcId="{EE4FDA38-391F-447D-B4F9-E0A30C6733D5}" destId="{AAE4BF57-DE38-4A8A-868C-C0E86435ADF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2EAAB7-5F05-43E0-B148-E5DA9EAB479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D249D02A-EAAC-4C46-B8AF-BD6D3D295348}">
      <dgm:prSet phldrT="[Text]" custT="1"/>
      <dgm:spPr/>
      <dgm:t>
        <a:bodyPr/>
        <a:lstStyle/>
        <a:p>
          <a:r>
            <a:rPr lang="en-US" sz="1800" dirty="0"/>
            <a:t>VALID</a:t>
          </a:r>
          <a:endParaRPr lang="en-ID" sz="1800" dirty="0"/>
        </a:p>
      </dgm:t>
    </dgm:pt>
    <dgm:pt modelId="{DC158A93-3658-4F70-9BB7-F7C2CA28C507}" type="parTrans" cxnId="{A305A2C8-0DEF-4B71-9E85-832708B22866}">
      <dgm:prSet/>
      <dgm:spPr/>
      <dgm:t>
        <a:bodyPr/>
        <a:lstStyle/>
        <a:p>
          <a:endParaRPr lang="en-ID"/>
        </a:p>
      </dgm:t>
    </dgm:pt>
    <dgm:pt modelId="{31200076-5048-42D7-8A6C-C3BB18F0E23D}" type="sibTrans" cxnId="{A305A2C8-0DEF-4B71-9E85-832708B22866}">
      <dgm:prSet/>
      <dgm:spPr/>
      <dgm:t>
        <a:bodyPr/>
        <a:lstStyle/>
        <a:p>
          <a:endParaRPr lang="en-ID"/>
        </a:p>
      </dgm:t>
    </dgm:pt>
    <dgm:pt modelId="{2E61AF27-DFF0-4D40-BE07-844ADAD18C50}">
      <dgm:prSet phldrT="[Text]" custT="1"/>
      <dgm:spPr/>
      <dgm:t>
        <a:bodyPr/>
        <a:lstStyle/>
        <a:p>
          <a:r>
            <a:rPr lang="en-US" sz="1800" dirty="0"/>
            <a:t>OBJEKTIF</a:t>
          </a:r>
          <a:endParaRPr lang="en-ID" sz="1800" dirty="0"/>
        </a:p>
      </dgm:t>
    </dgm:pt>
    <dgm:pt modelId="{4FE45F5A-B15F-41DB-BAA6-D7520A8C7655}" type="parTrans" cxnId="{D2B45440-DCC4-4B4F-9F59-23C107598A18}">
      <dgm:prSet/>
      <dgm:spPr/>
      <dgm:t>
        <a:bodyPr/>
        <a:lstStyle/>
        <a:p>
          <a:endParaRPr lang="en-ID"/>
        </a:p>
      </dgm:t>
    </dgm:pt>
    <dgm:pt modelId="{99989337-077F-4F58-9888-F20E945B2DCC}" type="sibTrans" cxnId="{D2B45440-DCC4-4B4F-9F59-23C107598A18}">
      <dgm:prSet/>
      <dgm:spPr/>
      <dgm:t>
        <a:bodyPr/>
        <a:lstStyle/>
        <a:p>
          <a:endParaRPr lang="en-ID"/>
        </a:p>
      </dgm:t>
    </dgm:pt>
    <dgm:pt modelId="{E5DBF38F-6472-4670-BEE0-A19CF5B95B48}">
      <dgm:prSet phldrT="[Text]" custT="1"/>
      <dgm:spPr/>
      <dgm:t>
        <a:bodyPr/>
        <a:lstStyle/>
        <a:p>
          <a:r>
            <a:rPr lang="en-ID" sz="1600" b="0" i="0" dirty="0"/>
            <a:t>Proses </a:t>
          </a:r>
          <a:r>
            <a:rPr lang="en-ID" sz="1600" b="0" i="0" dirty="0" err="1"/>
            <a:t>menilai</a:t>
          </a:r>
          <a:r>
            <a:rPr lang="en-ID" sz="1600" b="0" i="0" dirty="0"/>
            <a:t> </a:t>
          </a:r>
          <a:r>
            <a:rPr lang="en-ID" sz="1600" b="0" i="0" dirty="0" err="1"/>
            <a:t>hasil</a:t>
          </a:r>
          <a:r>
            <a:rPr lang="en-ID" sz="1600" b="0" i="0" dirty="0"/>
            <a:t> </a:t>
          </a:r>
          <a:r>
            <a:rPr lang="en-ID" sz="1600" b="0" i="0" dirty="0" err="1"/>
            <a:t>belajar</a:t>
          </a:r>
          <a:r>
            <a:rPr lang="en-ID" sz="1600" b="0" i="0" dirty="0"/>
            <a:t> </a:t>
          </a:r>
          <a:r>
            <a:rPr lang="en-ID" sz="1600" b="0" i="0" dirty="0" err="1"/>
            <a:t>siswa</a:t>
          </a:r>
          <a:r>
            <a:rPr lang="en-ID" sz="1600" b="0" i="0" dirty="0"/>
            <a:t> </a:t>
          </a:r>
          <a:r>
            <a:rPr lang="en-ID" sz="1600" b="0" i="0" dirty="0" err="1"/>
            <a:t>harus</a:t>
          </a:r>
          <a:r>
            <a:rPr lang="en-ID" sz="1600" b="0" i="0" dirty="0"/>
            <a:t> </a:t>
          </a:r>
          <a:r>
            <a:rPr lang="en-ID" sz="1600" b="0" i="0" dirty="0" err="1"/>
            <a:t>dapat</a:t>
          </a:r>
          <a:r>
            <a:rPr lang="en-ID" sz="1600" b="0" i="0" dirty="0"/>
            <a:t> </a:t>
          </a:r>
          <a:r>
            <a:rPr lang="en-ID" sz="1600" b="0" i="0" dirty="0" err="1"/>
            <a:t>menjaga</a:t>
          </a:r>
          <a:r>
            <a:rPr lang="en-ID" sz="1600" b="0" i="0" dirty="0"/>
            <a:t> </a:t>
          </a:r>
          <a:r>
            <a:rPr lang="en-ID" sz="1600" b="0" i="0" dirty="0" err="1"/>
            <a:t>objektivitas</a:t>
          </a:r>
          <a:r>
            <a:rPr lang="en-ID" sz="1600" b="0" i="0" dirty="0"/>
            <a:t> proses dan </a:t>
          </a:r>
          <a:r>
            <a:rPr lang="en-ID" sz="1600" b="0" i="0" dirty="0" err="1"/>
            <a:t>hasil</a:t>
          </a:r>
          <a:r>
            <a:rPr lang="en-ID" sz="1600" b="0" i="0" dirty="0"/>
            <a:t> </a:t>
          </a:r>
          <a:r>
            <a:rPr lang="en-ID" sz="1600" b="0" i="0" dirty="0" err="1"/>
            <a:t>penilaian</a:t>
          </a:r>
          <a:endParaRPr lang="en-ID" sz="1600" dirty="0"/>
        </a:p>
      </dgm:t>
    </dgm:pt>
    <dgm:pt modelId="{88164FF8-5A30-41E7-A226-4B68A161F32C}" type="parTrans" cxnId="{53698A1E-BE0E-469D-AC7A-6D157C0990F1}">
      <dgm:prSet/>
      <dgm:spPr/>
      <dgm:t>
        <a:bodyPr/>
        <a:lstStyle/>
        <a:p>
          <a:endParaRPr lang="en-ID"/>
        </a:p>
      </dgm:t>
    </dgm:pt>
    <dgm:pt modelId="{3782DB75-647C-4055-97E0-04BA3AFCE42D}" type="sibTrans" cxnId="{53698A1E-BE0E-469D-AC7A-6D157C0990F1}">
      <dgm:prSet/>
      <dgm:spPr/>
      <dgm:t>
        <a:bodyPr/>
        <a:lstStyle/>
        <a:p>
          <a:endParaRPr lang="en-ID"/>
        </a:p>
      </dgm:t>
    </dgm:pt>
    <dgm:pt modelId="{127CE99F-D75B-40BA-8B4E-1BB921527106}">
      <dgm:prSet phldrT="[Text]" custT="1"/>
      <dgm:spPr/>
      <dgm:t>
        <a:bodyPr/>
        <a:lstStyle/>
        <a:p>
          <a:r>
            <a:rPr lang="en-ID" sz="1600" b="0" i="0" dirty="0" err="1"/>
            <a:t>Penilaian</a:t>
          </a:r>
          <a:r>
            <a:rPr lang="en-ID" sz="1600" b="0" i="0" dirty="0"/>
            <a:t> yang </a:t>
          </a:r>
          <a:r>
            <a:rPr lang="en-ID" sz="1600" b="0" i="0" dirty="0" err="1"/>
            <a:t>dilakukan</a:t>
          </a:r>
          <a:r>
            <a:rPr lang="en-ID" sz="1600" b="0" i="0" dirty="0"/>
            <a:t> </a:t>
          </a:r>
          <a:r>
            <a:rPr lang="en-ID" sz="1600" b="0" i="0" dirty="0" err="1"/>
            <a:t>harus</a:t>
          </a:r>
          <a:r>
            <a:rPr lang="en-ID" sz="1600" b="0" i="0" dirty="0"/>
            <a:t> </a:t>
          </a:r>
          <a:r>
            <a:rPr lang="en-ID" sz="1600" b="0" i="0" dirty="0" err="1"/>
            <a:t>dapat</a:t>
          </a:r>
          <a:r>
            <a:rPr lang="en-ID" sz="1600" b="0" i="0" dirty="0"/>
            <a:t> </a:t>
          </a:r>
          <a:r>
            <a:rPr lang="en-ID" sz="1600" b="0" i="0" dirty="0" err="1"/>
            <a:t>menghasilkan</a:t>
          </a:r>
          <a:r>
            <a:rPr lang="en-ID" sz="1600" b="0" i="0" dirty="0"/>
            <a:t> </a:t>
          </a:r>
          <a:r>
            <a:rPr lang="en-ID" sz="1600" b="0" i="0" dirty="0" err="1"/>
            <a:t>hasil</a:t>
          </a:r>
          <a:r>
            <a:rPr lang="en-ID" sz="1600" b="0" i="0" dirty="0"/>
            <a:t> </a:t>
          </a:r>
          <a:r>
            <a:rPr lang="en-ID" sz="1600" b="0" i="0" dirty="0" err="1"/>
            <a:t>pengukuran</a:t>
          </a:r>
          <a:r>
            <a:rPr lang="en-ID" sz="1600" b="0" i="0" dirty="0"/>
            <a:t> yang valid dan reliable</a:t>
          </a:r>
          <a:endParaRPr lang="en-ID" sz="1600" dirty="0"/>
        </a:p>
      </dgm:t>
    </dgm:pt>
    <dgm:pt modelId="{84BC196E-38CA-422E-BF8C-AFC3B6769870}" type="sibTrans" cxnId="{80E30EFC-1C1B-49F7-B0C4-4631F14271A2}">
      <dgm:prSet/>
      <dgm:spPr/>
      <dgm:t>
        <a:bodyPr/>
        <a:lstStyle/>
        <a:p>
          <a:endParaRPr lang="en-ID"/>
        </a:p>
      </dgm:t>
    </dgm:pt>
    <dgm:pt modelId="{7C79533A-5754-4A88-AB8C-C41EC8A492B1}" type="parTrans" cxnId="{80E30EFC-1C1B-49F7-B0C4-4631F14271A2}">
      <dgm:prSet/>
      <dgm:spPr/>
      <dgm:t>
        <a:bodyPr/>
        <a:lstStyle/>
        <a:p>
          <a:endParaRPr lang="en-ID"/>
        </a:p>
      </dgm:t>
    </dgm:pt>
    <dgm:pt modelId="{9C89A432-BECA-4E9E-986C-9E983177161F}">
      <dgm:prSet phldrT="[Text]" custT="1"/>
      <dgm:spPr/>
      <dgm:t>
        <a:bodyPr/>
        <a:lstStyle/>
        <a:p>
          <a:r>
            <a:rPr lang="en-US" sz="1800" dirty="0"/>
            <a:t>MENYELURUH</a:t>
          </a:r>
          <a:endParaRPr lang="en-ID" sz="1800" dirty="0"/>
        </a:p>
      </dgm:t>
    </dgm:pt>
    <dgm:pt modelId="{232C1E12-E172-45EB-AA1A-8F3889A5E14E}" type="parTrans" cxnId="{401648C1-1AF7-40BD-ACBE-CC2CAB15E0E2}">
      <dgm:prSet/>
      <dgm:spPr/>
      <dgm:t>
        <a:bodyPr/>
        <a:lstStyle/>
        <a:p>
          <a:endParaRPr lang="en-ID"/>
        </a:p>
      </dgm:t>
    </dgm:pt>
    <dgm:pt modelId="{953976A8-1C2B-408D-9DF3-54FCC77EAE15}" type="sibTrans" cxnId="{401648C1-1AF7-40BD-ACBE-CC2CAB15E0E2}">
      <dgm:prSet/>
      <dgm:spPr/>
      <dgm:t>
        <a:bodyPr/>
        <a:lstStyle/>
        <a:p>
          <a:endParaRPr lang="en-ID"/>
        </a:p>
      </dgm:t>
    </dgm:pt>
    <dgm:pt modelId="{37E7B447-860E-4EA9-9B61-D00234E0B292}">
      <dgm:prSet phldrT="[Text]" custT="1"/>
      <dgm:spPr/>
      <dgm:t>
        <a:bodyPr/>
        <a:lstStyle/>
        <a:p>
          <a:r>
            <a:rPr lang="en-US" sz="1800" dirty="0"/>
            <a:t>BERKESINAMBUNGAN</a:t>
          </a:r>
          <a:endParaRPr lang="en-ID" sz="1800" dirty="0"/>
        </a:p>
      </dgm:t>
    </dgm:pt>
    <dgm:pt modelId="{661E761A-33E8-40F5-BDFC-384A983E91BB}" type="sibTrans" cxnId="{EAD063CB-023E-4C7C-862C-90CF96D6C9F0}">
      <dgm:prSet/>
      <dgm:spPr/>
      <dgm:t>
        <a:bodyPr/>
        <a:lstStyle/>
        <a:p>
          <a:endParaRPr lang="en-ID"/>
        </a:p>
      </dgm:t>
    </dgm:pt>
    <dgm:pt modelId="{B0084C69-FAC4-4A32-A513-83E91214ECC6}" type="parTrans" cxnId="{EAD063CB-023E-4C7C-862C-90CF96D6C9F0}">
      <dgm:prSet/>
      <dgm:spPr/>
      <dgm:t>
        <a:bodyPr/>
        <a:lstStyle/>
        <a:p>
          <a:endParaRPr lang="en-ID"/>
        </a:p>
      </dgm:t>
    </dgm:pt>
    <dgm:pt modelId="{D57EB978-E043-4F91-ADB1-07113BCD7FB5}">
      <dgm:prSet phldrT="[Text]" custT="1"/>
      <dgm:spPr/>
      <dgm:t>
        <a:bodyPr/>
        <a:lstStyle/>
        <a:p>
          <a:r>
            <a:rPr lang="en-ID" sz="1600" b="0" i="0" dirty="0" err="1"/>
            <a:t>Terencana</a:t>
          </a:r>
          <a:r>
            <a:rPr lang="en-ID" sz="1600" b="0" i="0" dirty="0"/>
            <a:t>, </a:t>
          </a:r>
          <a:r>
            <a:rPr lang="en-ID" sz="1600" b="0" i="0" dirty="0" err="1"/>
            <a:t>bertahap</a:t>
          </a:r>
          <a:r>
            <a:rPr lang="en-ID" sz="1600" b="0" i="0" dirty="0"/>
            <a:t>, dan </a:t>
          </a:r>
          <a:r>
            <a:rPr lang="en-ID" sz="1600" b="0" i="0" dirty="0" err="1"/>
            <a:t>teratur</a:t>
          </a:r>
          <a:r>
            <a:rPr lang="en-ID" sz="1600" b="0" i="0" dirty="0"/>
            <a:t>, </a:t>
          </a:r>
          <a:r>
            <a:rPr lang="en-ID" sz="1600" b="0" i="0" dirty="0" err="1"/>
            <a:t>untuk</a:t>
          </a:r>
          <a:r>
            <a:rPr lang="en-ID" sz="1600" b="0" i="0" dirty="0"/>
            <a:t> </a:t>
          </a:r>
          <a:r>
            <a:rPr lang="en-ID" sz="1600" b="0" i="0" dirty="0" err="1"/>
            <a:t>memperoleh</a:t>
          </a:r>
          <a:r>
            <a:rPr lang="en-ID" sz="1600" b="0" i="0" dirty="0"/>
            <a:t> </a:t>
          </a:r>
          <a:r>
            <a:rPr lang="en-ID" sz="1600" b="0" i="0" dirty="0" err="1"/>
            <a:t>informasi</a:t>
          </a:r>
          <a:r>
            <a:rPr lang="en-ID" sz="1600" b="0" i="0" dirty="0"/>
            <a:t> </a:t>
          </a:r>
          <a:r>
            <a:rPr lang="en-ID" sz="1600" b="0" i="0" dirty="0" err="1"/>
            <a:t>hasil</a:t>
          </a:r>
          <a:r>
            <a:rPr lang="en-ID" sz="1600" b="0" i="0" dirty="0"/>
            <a:t> </a:t>
          </a:r>
          <a:r>
            <a:rPr lang="en-ID" sz="1600" b="0" i="0" dirty="0" err="1"/>
            <a:t>belajar</a:t>
          </a:r>
          <a:r>
            <a:rPr lang="en-ID" sz="1600" b="0" i="0" dirty="0"/>
            <a:t> dan </a:t>
          </a:r>
          <a:r>
            <a:rPr lang="en-ID" sz="1600" b="0" i="0" dirty="0" err="1"/>
            <a:t>perkembangan</a:t>
          </a:r>
          <a:r>
            <a:rPr lang="en-ID" sz="1600" b="0" i="0" dirty="0"/>
            <a:t> </a:t>
          </a:r>
          <a:r>
            <a:rPr lang="en-ID" sz="1600" b="0" i="0" dirty="0" err="1"/>
            <a:t>belajar</a:t>
          </a:r>
          <a:r>
            <a:rPr lang="en-ID" sz="1600" b="0" i="0" dirty="0"/>
            <a:t> </a:t>
          </a:r>
          <a:r>
            <a:rPr lang="en-ID" sz="1600" b="0" i="0" dirty="0" err="1"/>
            <a:t>siswa</a:t>
          </a:r>
          <a:endParaRPr lang="en-ID" sz="1600" dirty="0"/>
        </a:p>
      </dgm:t>
    </dgm:pt>
    <dgm:pt modelId="{0F37355B-D353-4B42-B511-5F881BF2FD01}" type="parTrans" cxnId="{AD9EAD79-CD98-4AC6-B01C-FCF2744C1121}">
      <dgm:prSet/>
      <dgm:spPr/>
      <dgm:t>
        <a:bodyPr/>
        <a:lstStyle/>
        <a:p>
          <a:endParaRPr lang="en-ID"/>
        </a:p>
      </dgm:t>
    </dgm:pt>
    <dgm:pt modelId="{91C9BBA2-E524-4A7F-BC89-A917A312A0D6}" type="sibTrans" cxnId="{AD9EAD79-CD98-4AC6-B01C-FCF2744C1121}">
      <dgm:prSet/>
      <dgm:spPr/>
      <dgm:t>
        <a:bodyPr/>
        <a:lstStyle/>
        <a:p>
          <a:endParaRPr lang="en-ID"/>
        </a:p>
      </dgm:t>
    </dgm:pt>
    <dgm:pt modelId="{4D6EC484-AB07-4165-B53F-4C8B3ED670C3}">
      <dgm:prSet phldrT="[Text]" custT="1"/>
      <dgm:spPr/>
      <dgm:t>
        <a:bodyPr/>
        <a:lstStyle/>
        <a:p>
          <a:r>
            <a:rPr lang="en-ID" sz="1600" b="0" i="0" dirty="0" err="1"/>
            <a:t>Penilaian</a:t>
          </a:r>
          <a:r>
            <a:rPr lang="en-ID" sz="1600" b="0" i="0" dirty="0"/>
            <a:t> yang  </a:t>
          </a:r>
          <a:r>
            <a:rPr lang="en-ID" sz="1600" b="0" i="0" dirty="0" err="1"/>
            <a:t>dilukan</a:t>
          </a:r>
          <a:r>
            <a:rPr lang="en-ID" sz="1600" b="0" i="0" dirty="0"/>
            <a:t> </a:t>
          </a:r>
          <a:r>
            <a:rPr lang="en-ID" sz="1600" b="0" i="0" dirty="0" err="1"/>
            <a:t>harus</a:t>
          </a:r>
          <a:r>
            <a:rPr lang="en-ID" sz="1600" b="0" i="0" dirty="0"/>
            <a:t> </a:t>
          </a:r>
          <a:r>
            <a:rPr lang="en-ID" sz="1600" b="0" i="0" dirty="0" err="1"/>
            <a:t>mampu</a:t>
          </a:r>
          <a:r>
            <a:rPr lang="en-ID" sz="1600" b="0" i="0" dirty="0"/>
            <a:t> </a:t>
          </a:r>
          <a:r>
            <a:rPr lang="en-ID" sz="1600" b="0" i="0" dirty="0" err="1"/>
            <a:t>menilai</a:t>
          </a:r>
          <a:r>
            <a:rPr lang="en-ID" sz="1600" b="0" i="0" dirty="0"/>
            <a:t> </a:t>
          </a:r>
          <a:r>
            <a:rPr lang="en-ID" sz="1600" b="0" i="0" dirty="0" err="1"/>
            <a:t>keseluruhan</a:t>
          </a:r>
          <a:r>
            <a:rPr lang="en-ID" sz="1600" b="0" i="0" dirty="0"/>
            <a:t> </a:t>
          </a:r>
          <a:r>
            <a:rPr lang="en-ID" sz="1600" b="0" i="0" dirty="0" err="1"/>
            <a:t>kompetensi</a:t>
          </a:r>
          <a:r>
            <a:rPr lang="en-ID" sz="1600" b="0" i="0" dirty="0"/>
            <a:t> yang </a:t>
          </a:r>
          <a:r>
            <a:rPr lang="en-ID" sz="1600" b="0" i="0" dirty="0" err="1"/>
            <a:t>ada</a:t>
          </a:r>
          <a:endParaRPr lang="en-ID" sz="1600" dirty="0"/>
        </a:p>
      </dgm:t>
    </dgm:pt>
    <dgm:pt modelId="{00290A4B-CC6B-41D1-9250-ECFE42B4E23E}" type="parTrans" cxnId="{C3A9C558-9376-47D5-BC7A-0744FD0258AA}">
      <dgm:prSet/>
      <dgm:spPr/>
      <dgm:t>
        <a:bodyPr/>
        <a:lstStyle/>
        <a:p>
          <a:endParaRPr lang="en-ID"/>
        </a:p>
      </dgm:t>
    </dgm:pt>
    <dgm:pt modelId="{A8774D2B-1ACF-4BED-97AD-28FCA4F176C1}" type="sibTrans" cxnId="{C3A9C558-9376-47D5-BC7A-0744FD0258AA}">
      <dgm:prSet/>
      <dgm:spPr/>
      <dgm:t>
        <a:bodyPr/>
        <a:lstStyle/>
        <a:p>
          <a:endParaRPr lang="en-ID"/>
        </a:p>
      </dgm:t>
    </dgm:pt>
    <dgm:pt modelId="{564EF752-1B8E-403F-BEA4-4F36E2DA78A7}">
      <dgm:prSet phldrT="[Text]" custT="1"/>
      <dgm:spPr/>
      <dgm:t>
        <a:bodyPr/>
        <a:lstStyle/>
        <a:p>
          <a:r>
            <a:rPr lang="en-US" sz="1800" dirty="0"/>
            <a:t>ADIL</a:t>
          </a:r>
          <a:endParaRPr lang="en-ID" sz="2000" dirty="0"/>
        </a:p>
      </dgm:t>
    </dgm:pt>
    <dgm:pt modelId="{E2A66297-2353-4F87-B062-1D1990E659A0}" type="sibTrans" cxnId="{D247373A-03F2-455F-8EF3-4E8F5533D21E}">
      <dgm:prSet/>
      <dgm:spPr/>
      <dgm:t>
        <a:bodyPr/>
        <a:lstStyle/>
        <a:p>
          <a:endParaRPr lang="en-ID"/>
        </a:p>
      </dgm:t>
    </dgm:pt>
    <dgm:pt modelId="{27C84EA7-708A-4423-99A3-F5B980195862}" type="parTrans" cxnId="{D247373A-03F2-455F-8EF3-4E8F5533D21E}">
      <dgm:prSet/>
      <dgm:spPr/>
      <dgm:t>
        <a:bodyPr/>
        <a:lstStyle/>
        <a:p>
          <a:endParaRPr lang="en-ID"/>
        </a:p>
      </dgm:t>
    </dgm:pt>
    <dgm:pt modelId="{82B8B77A-B40E-4FB6-A10A-7A29453E7554}">
      <dgm:prSet phldrT="[Text]" custT="1"/>
      <dgm:spPr/>
      <dgm:t>
        <a:bodyPr/>
        <a:lstStyle/>
        <a:p>
          <a:r>
            <a:rPr lang="en-ID" sz="1800" b="0" i="0" dirty="0" err="1"/>
            <a:t>Penilaian</a:t>
          </a:r>
          <a:r>
            <a:rPr lang="en-ID" sz="1800" b="0" i="0" dirty="0"/>
            <a:t> yang </a:t>
          </a:r>
          <a:r>
            <a:rPr lang="en-ID" sz="1800" b="0" i="0" dirty="0" err="1"/>
            <a:t>anda</a:t>
          </a:r>
          <a:r>
            <a:rPr lang="en-ID" sz="1800" b="0" i="0" dirty="0"/>
            <a:t> </a:t>
          </a:r>
          <a:r>
            <a:rPr lang="en-ID" sz="1800" b="0" i="0" dirty="0" err="1"/>
            <a:t>lakukan</a:t>
          </a:r>
          <a:r>
            <a:rPr lang="en-ID" sz="1800" b="0" i="0" dirty="0"/>
            <a:t> </a:t>
          </a:r>
          <a:r>
            <a:rPr lang="en-ID" sz="1800" b="0" i="0" dirty="0" err="1"/>
            <a:t>harus</a:t>
          </a:r>
          <a:r>
            <a:rPr lang="en-ID" sz="1800" b="0" i="0" dirty="0"/>
            <a:t> </a:t>
          </a:r>
          <a:r>
            <a:rPr lang="en-ID" sz="1800" b="0" i="0" dirty="0" err="1"/>
            <a:t>adil</a:t>
          </a:r>
          <a:r>
            <a:rPr lang="en-ID" sz="1800" b="0" i="0" dirty="0"/>
            <a:t> </a:t>
          </a:r>
          <a:r>
            <a:rPr lang="en-ID" sz="1800" b="0" i="0" dirty="0" err="1"/>
            <a:t>untuk</a:t>
          </a:r>
          <a:r>
            <a:rPr lang="en-ID" sz="1800" b="0" i="0" dirty="0"/>
            <a:t> </a:t>
          </a:r>
          <a:r>
            <a:rPr lang="en-ID" sz="1800" b="0" i="0" dirty="0" err="1"/>
            <a:t>seluruh</a:t>
          </a:r>
          <a:r>
            <a:rPr lang="en-ID" sz="1800" b="0" i="0" dirty="0"/>
            <a:t> </a:t>
          </a:r>
          <a:r>
            <a:rPr lang="en-ID" sz="1800" b="0" i="0" dirty="0" err="1"/>
            <a:t>siswa</a:t>
          </a:r>
          <a:r>
            <a:rPr lang="en-ID" sz="1800" b="0" i="0" dirty="0"/>
            <a:t> dan </a:t>
          </a:r>
          <a:r>
            <a:rPr lang="en-ID" sz="1800" b="0" i="0" dirty="0" err="1"/>
            <a:t>tidak</a:t>
          </a:r>
          <a:r>
            <a:rPr lang="en-ID" sz="1800" b="0" i="0" dirty="0"/>
            <a:t> </a:t>
          </a:r>
          <a:r>
            <a:rPr lang="en-ID" sz="1800" b="0" i="0" dirty="0" err="1"/>
            <a:t>memihak</a:t>
          </a:r>
          <a:endParaRPr lang="en-ID" sz="1800" dirty="0"/>
        </a:p>
      </dgm:t>
    </dgm:pt>
    <dgm:pt modelId="{835C45F3-71B6-4F04-922F-53811FCDFC51}" type="sibTrans" cxnId="{41A863DC-A219-46B7-80B9-49024CD34BC2}">
      <dgm:prSet/>
      <dgm:spPr/>
      <dgm:t>
        <a:bodyPr/>
        <a:lstStyle/>
        <a:p>
          <a:endParaRPr lang="en-ID"/>
        </a:p>
      </dgm:t>
    </dgm:pt>
    <dgm:pt modelId="{F18ACD4C-6B15-41E9-A83F-DFF323CBB81C}" type="parTrans" cxnId="{41A863DC-A219-46B7-80B9-49024CD34BC2}">
      <dgm:prSet/>
      <dgm:spPr/>
      <dgm:t>
        <a:bodyPr/>
        <a:lstStyle/>
        <a:p>
          <a:endParaRPr lang="en-ID"/>
        </a:p>
      </dgm:t>
    </dgm:pt>
    <dgm:pt modelId="{E8E8A512-924E-47BD-9715-1507930C7886}">
      <dgm:prSet phldrT="[Text]" custT="1"/>
      <dgm:spPr/>
      <dgm:t>
        <a:bodyPr/>
        <a:lstStyle/>
        <a:p>
          <a:r>
            <a:rPr lang="en-ID" sz="1600" b="0" i="0" dirty="0"/>
            <a:t>Terbuka </a:t>
          </a:r>
          <a:r>
            <a:rPr lang="en-ID" sz="1600" b="0" i="0" dirty="0" err="1"/>
            <a:t>bagi</a:t>
          </a:r>
          <a:r>
            <a:rPr lang="en-ID" sz="1600" b="0" i="0" dirty="0"/>
            <a:t> </a:t>
          </a:r>
          <a:r>
            <a:rPr lang="en-ID" sz="1600" b="0" i="0" dirty="0" err="1"/>
            <a:t>berbagai</a:t>
          </a:r>
          <a:r>
            <a:rPr lang="en-ID" sz="1600" b="0" i="0" dirty="0"/>
            <a:t> </a:t>
          </a:r>
          <a:r>
            <a:rPr lang="en-ID" sz="1600" b="0" i="0" dirty="0" err="1"/>
            <a:t>kalangan</a:t>
          </a:r>
          <a:r>
            <a:rPr lang="en-ID" sz="1600" b="0" i="0" dirty="0"/>
            <a:t> </a:t>
          </a:r>
          <a:r>
            <a:rPr lang="en-ID" sz="1600" b="0" i="0" dirty="0" err="1"/>
            <a:t>sehingga</a:t>
          </a:r>
          <a:r>
            <a:rPr lang="en-ID" sz="1600" b="0" i="0" dirty="0"/>
            <a:t> </a:t>
          </a:r>
          <a:r>
            <a:rPr lang="en-ID" sz="1600" b="0" i="0" dirty="0" err="1"/>
            <a:t>keputusan</a:t>
          </a:r>
          <a:r>
            <a:rPr lang="en-ID" sz="1600" b="0" i="0" dirty="0"/>
            <a:t> </a:t>
          </a:r>
          <a:r>
            <a:rPr lang="en-ID" sz="1600" b="0" i="0" dirty="0" err="1"/>
            <a:t>hasil</a:t>
          </a:r>
          <a:r>
            <a:rPr lang="en-ID" sz="1600" b="0" i="0" dirty="0"/>
            <a:t> </a:t>
          </a:r>
          <a:r>
            <a:rPr lang="en-ID" sz="1600" b="0" i="0" dirty="0" err="1"/>
            <a:t>belajar</a:t>
          </a:r>
          <a:r>
            <a:rPr lang="en-ID" sz="1600" b="0" i="0" dirty="0"/>
            <a:t> </a:t>
          </a:r>
          <a:r>
            <a:rPr lang="en-ID" sz="1600" b="0" i="0" dirty="0" err="1"/>
            <a:t>siswa</a:t>
          </a:r>
          <a:r>
            <a:rPr lang="en-ID" sz="1600" b="0" i="0" dirty="0"/>
            <a:t> </a:t>
          </a:r>
          <a:r>
            <a:rPr lang="en-ID" sz="1600" b="0" i="0" dirty="0" err="1"/>
            <a:t>jelas</a:t>
          </a:r>
          <a:endParaRPr lang="en-ID" sz="1600" dirty="0"/>
        </a:p>
      </dgm:t>
    </dgm:pt>
    <dgm:pt modelId="{29CDBEA5-7029-4F59-B8F1-4F25DB9069AD}" type="parTrans" cxnId="{970C1049-4766-4B64-8A24-4597F65168A1}">
      <dgm:prSet/>
      <dgm:spPr/>
      <dgm:t>
        <a:bodyPr/>
        <a:lstStyle/>
        <a:p>
          <a:endParaRPr lang="en-ID"/>
        </a:p>
      </dgm:t>
    </dgm:pt>
    <dgm:pt modelId="{939BD2CF-3962-47C5-90B2-BA3D1C7B6F1C}" type="sibTrans" cxnId="{970C1049-4766-4B64-8A24-4597F65168A1}">
      <dgm:prSet/>
      <dgm:spPr/>
      <dgm:t>
        <a:bodyPr/>
        <a:lstStyle/>
        <a:p>
          <a:endParaRPr lang="en-ID"/>
        </a:p>
      </dgm:t>
    </dgm:pt>
    <dgm:pt modelId="{52448DF2-0BAC-481D-AD11-F85018A213C4}">
      <dgm:prSet phldrT="[Text]" custT="1"/>
      <dgm:spPr/>
      <dgm:t>
        <a:bodyPr/>
        <a:lstStyle/>
        <a:p>
          <a:r>
            <a:rPr lang="en-US" sz="1800" dirty="0"/>
            <a:t>TERBUKA</a:t>
          </a:r>
          <a:endParaRPr lang="en-ID" sz="1800" dirty="0"/>
        </a:p>
      </dgm:t>
    </dgm:pt>
    <dgm:pt modelId="{3B38D0C7-1A4E-4FA1-A8F1-A37E7586411C}" type="parTrans" cxnId="{3D5E89F1-DF0D-41B4-AE08-D010F6803D7D}">
      <dgm:prSet/>
      <dgm:spPr/>
      <dgm:t>
        <a:bodyPr/>
        <a:lstStyle/>
        <a:p>
          <a:endParaRPr lang="en-ID"/>
        </a:p>
      </dgm:t>
    </dgm:pt>
    <dgm:pt modelId="{F43A0114-31FC-466D-BF18-761735719FCE}" type="sibTrans" cxnId="{3D5E89F1-DF0D-41B4-AE08-D010F6803D7D}">
      <dgm:prSet/>
      <dgm:spPr/>
      <dgm:t>
        <a:bodyPr/>
        <a:lstStyle/>
        <a:p>
          <a:endParaRPr lang="en-ID"/>
        </a:p>
      </dgm:t>
    </dgm:pt>
    <dgm:pt modelId="{190EF738-3DA9-4A6D-AE07-7AC0A21EA463}">
      <dgm:prSet phldrT="[Text]" custT="1"/>
      <dgm:spPr/>
      <dgm:t>
        <a:bodyPr/>
        <a:lstStyle/>
        <a:p>
          <a:r>
            <a:rPr lang="en-US" sz="1800" dirty="0"/>
            <a:t>BERMAKNA</a:t>
          </a:r>
          <a:endParaRPr lang="en-ID" sz="2000" dirty="0"/>
        </a:p>
      </dgm:t>
    </dgm:pt>
    <dgm:pt modelId="{0E1D0FB2-0B03-483F-9510-8E59C866E301}" type="parTrans" cxnId="{0EEF5622-2F6B-4121-ACD9-5EF9F4378FEF}">
      <dgm:prSet/>
      <dgm:spPr/>
      <dgm:t>
        <a:bodyPr/>
        <a:lstStyle/>
        <a:p>
          <a:endParaRPr lang="en-ID"/>
        </a:p>
      </dgm:t>
    </dgm:pt>
    <dgm:pt modelId="{1199276F-CEE1-46D0-86F9-9FBF89C99D67}" type="sibTrans" cxnId="{0EEF5622-2F6B-4121-ACD9-5EF9F4378FEF}">
      <dgm:prSet/>
      <dgm:spPr/>
      <dgm:t>
        <a:bodyPr/>
        <a:lstStyle/>
        <a:p>
          <a:endParaRPr lang="en-ID"/>
        </a:p>
      </dgm:t>
    </dgm:pt>
    <dgm:pt modelId="{948EF0A3-7850-4B41-B6F4-FCAE5D0ECFF1}">
      <dgm:prSet phldrT="[Text]" custT="1"/>
      <dgm:spPr/>
      <dgm:t>
        <a:bodyPr/>
        <a:lstStyle/>
        <a:p>
          <a:r>
            <a:rPr lang="en-ID" sz="1600" b="0" i="0" dirty="0"/>
            <a:t>Hasil </a:t>
          </a:r>
          <a:r>
            <a:rPr lang="en-ID" sz="1600" b="0" i="0" dirty="0" err="1"/>
            <a:t>penilaian</a:t>
          </a:r>
          <a:r>
            <a:rPr lang="en-ID" sz="1600" b="0" i="0" dirty="0"/>
            <a:t> </a:t>
          </a:r>
          <a:r>
            <a:rPr lang="en-ID" sz="1600" b="0" i="0" dirty="0" err="1"/>
            <a:t>hendaknya</a:t>
          </a:r>
          <a:r>
            <a:rPr lang="en-ID" sz="1600" b="0" i="0" dirty="0"/>
            <a:t> </a:t>
          </a:r>
          <a:r>
            <a:rPr lang="en-ID" sz="1600" b="0" i="0" dirty="0" err="1"/>
            <a:t>mempunyai</a:t>
          </a:r>
          <a:r>
            <a:rPr lang="en-ID" sz="1600" b="0" i="0" dirty="0"/>
            <a:t> </a:t>
          </a:r>
          <a:r>
            <a:rPr lang="en-ID" sz="1600" b="0" i="0" dirty="0" err="1"/>
            <a:t>makna</a:t>
          </a:r>
          <a:r>
            <a:rPr lang="en-ID" sz="1600" b="0" i="0" dirty="0"/>
            <a:t> </a:t>
          </a:r>
          <a:r>
            <a:rPr lang="en-ID" sz="1600" b="0" i="0" dirty="0" err="1"/>
            <a:t>bagi</a:t>
          </a:r>
          <a:r>
            <a:rPr lang="en-ID" sz="1600" b="0" i="0" dirty="0"/>
            <a:t> </a:t>
          </a:r>
          <a:r>
            <a:rPr lang="en-ID" sz="1600" b="0" i="0" dirty="0" err="1"/>
            <a:t>siswa</a:t>
          </a:r>
          <a:r>
            <a:rPr lang="en-ID" sz="1600" b="0" i="0" dirty="0"/>
            <a:t> dan juga </a:t>
          </a:r>
          <a:r>
            <a:rPr lang="en-ID" sz="1600" b="0" i="0" dirty="0" err="1"/>
            <a:t>pihak-pihak</a:t>
          </a:r>
          <a:r>
            <a:rPr lang="en-ID" sz="1600" b="0" i="0" dirty="0"/>
            <a:t> yang </a:t>
          </a:r>
          <a:r>
            <a:rPr lang="en-ID" sz="1600" b="0" i="0" dirty="0" err="1"/>
            <a:t>berkepentingan</a:t>
          </a:r>
          <a:endParaRPr lang="en-ID" sz="1600" dirty="0"/>
        </a:p>
      </dgm:t>
    </dgm:pt>
    <dgm:pt modelId="{0D645965-F2B8-4B44-A549-9090E17090D9}" type="parTrans" cxnId="{5973E0E6-85CF-4F33-BF1F-B3CBEEB50607}">
      <dgm:prSet/>
      <dgm:spPr/>
      <dgm:t>
        <a:bodyPr/>
        <a:lstStyle/>
        <a:p>
          <a:endParaRPr lang="en-ID"/>
        </a:p>
      </dgm:t>
    </dgm:pt>
    <dgm:pt modelId="{9FEACE01-710B-450A-AD8A-E5C972DDEE08}" type="sibTrans" cxnId="{5973E0E6-85CF-4F33-BF1F-B3CBEEB50607}">
      <dgm:prSet/>
      <dgm:spPr/>
      <dgm:t>
        <a:bodyPr/>
        <a:lstStyle/>
        <a:p>
          <a:endParaRPr lang="en-ID"/>
        </a:p>
      </dgm:t>
    </dgm:pt>
    <dgm:pt modelId="{F6869668-4BEF-46CA-B0D6-1814B2560F37}" type="pres">
      <dgm:prSet presAssocID="{512EAAB7-5F05-43E0-B148-E5DA9EAB4790}" presName="Name0" presStyleCnt="0">
        <dgm:presLayoutVars>
          <dgm:dir/>
          <dgm:animLvl val="lvl"/>
          <dgm:resizeHandles val="exact"/>
        </dgm:presLayoutVars>
      </dgm:prSet>
      <dgm:spPr/>
    </dgm:pt>
    <dgm:pt modelId="{C1115DCB-0DDB-443B-A6AF-EC89610B859E}" type="pres">
      <dgm:prSet presAssocID="{D249D02A-EAAC-4C46-B8AF-BD6D3D295348}" presName="linNode" presStyleCnt="0"/>
      <dgm:spPr/>
    </dgm:pt>
    <dgm:pt modelId="{2B71E2A3-2CE0-414B-A4D9-11B461B38E40}" type="pres">
      <dgm:prSet presAssocID="{D249D02A-EAAC-4C46-B8AF-BD6D3D295348}" presName="parentText" presStyleLbl="node1" presStyleIdx="0" presStyleCnt="7" custLinFactNeighborX="-15777" custLinFactNeighborY="-7518">
        <dgm:presLayoutVars>
          <dgm:chMax val="1"/>
          <dgm:bulletEnabled val="1"/>
        </dgm:presLayoutVars>
      </dgm:prSet>
      <dgm:spPr/>
    </dgm:pt>
    <dgm:pt modelId="{F12A77CF-4BDB-444C-8EE8-912FF4A26C58}" type="pres">
      <dgm:prSet presAssocID="{D249D02A-EAAC-4C46-B8AF-BD6D3D295348}" presName="descendantText" presStyleLbl="alignAccFollowNode1" presStyleIdx="0" presStyleCnt="7">
        <dgm:presLayoutVars>
          <dgm:bulletEnabled val="1"/>
        </dgm:presLayoutVars>
      </dgm:prSet>
      <dgm:spPr/>
    </dgm:pt>
    <dgm:pt modelId="{195282C0-6AEA-41EA-8E8E-AD04FBBFABAB}" type="pres">
      <dgm:prSet presAssocID="{31200076-5048-42D7-8A6C-C3BB18F0E23D}" presName="sp" presStyleCnt="0"/>
      <dgm:spPr/>
    </dgm:pt>
    <dgm:pt modelId="{57C3FD26-3F13-4FD3-AD92-B17A8CCF64AC}" type="pres">
      <dgm:prSet presAssocID="{564EF752-1B8E-403F-BEA4-4F36E2DA78A7}" presName="linNode" presStyleCnt="0"/>
      <dgm:spPr/>
    </dgm:pt>
    <dgm:pt modelId="{2543A846-9474-42B2-859C-A9B85AB5DAEF}" type="pres">
      <dgm:prSet presAssocID="{564EF752-1B8E-403F-BEA4-4F36E2DA78A7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A8A27DCE-DD2A-4CD7-A08C-8D172D60CC8D}" type="pres">
      <dgm:prSet presAssocID="{564EF752-1B8E-403F-BEA4-4F36E2DA78A7}" presName="descendantText" presStyleLbl="alignAccFollowNode1" presStyleIdx="1" presStyleCnt="7" custLinFactNeighborY="0">
        <dgm:presLayoutVars>
          <dgm:bulletEnabled val="1"/>
        </dgm:presLayoutVars>
      </dgm:prSet>
      <dgm:spPr/>
    </dgm:pt>
    <dgm:pt modelId="{56AA27D5-A6C1-49A9-8BD6-368D79A91758}" type="pres">
      <dgm:prSet presAssocID="{E2A66297-2353-4F87-B062-1D1990E659A0}" presName="sp" presStyleCnt="0"/>
      <dgm:spPr/>
    </dgm:pt>
    <dgm:pt modelId="{10DC7BDC-3D67-4B4A-AA0F-E7E0EC5AF690}" type="pres">
      <dgm:prSet presAssocID="{2E61AF27-DFF0-4D40-BE07-844ADAD18C50}" presName="linNode" presStyleCnt="0"/>
      <dgm:spPr/>
    </dgm:pt>
    <dgm:pt modelId="{F59AC18D-580D-414D-B3CB-68D559B68959}" type="pres">
      <dgm:prSet presAssocID="{2E61AF27-DFF0-4D40-BE07-844ADAD18C50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16B0E27E-5A55-45F0-AD33-C17A263B4E99}" type="pres">
      <dgm:prSet presAssocID="{2E61AF27-DFF0-4D40-BE07-844ADAD18C50}" presName="descendantText" presStyleLbl="alignAccFollowNode1" presStyleIdx="2" presStyleCnt="7" custLinFactNeighborX="369">
        <dgm:presLayoutVars>
          <dgm:bulletEnabled val="1"/>
        </dgm:presLayoutVars>
      </dgm:prSet>
      <dgm:spPr/>
    </dgm:pt>
    <dgm:pt modelId="{C211CE7D-281B-4A13-8057-7D4CA762D108}" type="pres">
      <dgm:prSet presAssocID="{99989337-077F-4F58-9888-F20E945B2DCC}" presName="sp" presStyleCnt="0"/>
      <dgm:spPr/>
    </dgm:pt>
    <dgm:pt modelId="{0C6EBA04-BD07-41E7-A64E-B48D469538E9}" type="pres">
      <dgm:prSet presAssocID="{37E7B447-860E-4EA9-9B61-D00234E0B292}" presName="linNode" presStyleCnt="0"/>
      <dgm:spPr/>
    </dgm:pt>
    <dgm:pt modelId="{C566CD8C-5294-4138-BC2D-FE3E1104B7FB}" type="pres">
      <dgm:prSet presAssocID="{37E7B447-860E-4EA9-9B61-D00234E0B292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5B198062-17FC-4899-8C6F-B36B21A95AF9}" type="pres">
      <dgm:prSet presAssocID="{37E7B447-860E-4EA9-9B61-D00234E0B292}" presName="descendantText" presStyleLbl="alignAccFollowNode1" presStyleIdx="3" presStyleCnt="7">
        <dgm:presLayoutVars>
          <dgm:bulletEnabled val="1"/>
        </dgm:presLayoutVars>
      </dgm:prSet>
      <dgm:spPr/>
    </dgm:pt>
    <dgm:pt modelId="{A2EFC5FC-B614-4E61-B00D-7A1F6992E264}" type="pres">
      <dgm:prSet presAssocID="{661E761A-33E8-40F5-BDFC-384A983E91BB}" presName="sp" presStyleCnt="0"/>
      <dgm:spPr/>
    </dgm:pt>
    <dgm:pt modelId="{1233E07C-EC6F-42E4-BAAB-47B99A55F6A1}" type="pres">
      <dgm:prSet presAssocID="{9C89A432-BECA-4E9E-986C-9E983177161F}" presName="linNode" presStyleCnt="0"/>
      <dgm:spPr/>
    </dgm:pt>
    <dgm:pt modelId="{5E18EE2B-D1E6-49F0-9A91-D083C665253B}" type="pres">
      <dgm:prSet presAssocID="{9C89A432-BECA-4E9E-986C-9E983177161F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BF53C873-B596-4926-8747-56076116C1CA}" type="pres">
      <dgm:prSet presAssocID="{9C89A432-BECA-4E9E-986C-9E983177161F}" presName="descendantText" presStyleLbl="alignAccFollowNode1" presStyleIdx="4" presStyleCnt="7">
        <dgm:presLayoutVars>
          <dgm:bulletEnabled val="1"/>
        </dgm:presLayoutVars>
      </dgm:prSet>
      <dgm:spPr/>
    </dgm:pt>
    <dgm:pt modelId="{D53099FC-BB30-4760-B90B-9DE14A9CC45F}" type="pres">
      <dgm:prSet presAssocID="{953976A8-1C2B-408D-9DF3-54FCC77EAE15}" presName="sp" presStyleCnt="0"/>
      <dgm:spPr/>
    </dgm:pt>
    <dgm:pt modelId="{55257BCB-8F35-46D4-8F8A-777C3132BFF2}" type="pres">
      <dgm:prSet presAssocID="{52448DF2-0BAC-481D-AD11-F85018A213C4}" presName="linNode" presStyleCnt="0"/>
      <dgm:spPr/>
    </dgm:pt>
    <dgm:pt modelId="{8484EE6D-714F-4586-8170-14D6907BA2A2}" type="pres">
      <dgm:prSet presAssocID="{52448DF2-0BAC-481D-AD11-F85018A213C4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5AD5C8C-320F-4D7B-9649-DF6EC99CC117}" type="pres">
      <dgm:prSet presAssocID="{52448DF2-0BAC-481D-AD11-F85018A213C4}" presName="descendantText" presStyleLbl="alignAccFollowNode1" presStyleIdx="5" presStyleCnt="7">
        <dgm:presLayoutVars>
          <dgm:bulletEnabled val="1"/>
        </dgm:presLayoutVars>
      </dgm:prSet>
      <dgm:spPr/>
    </dgm:pt>
    <dgm:pt modelId="{3DB35CF7-230B-430A-B3C2-1458AD1AF80F}" type="pres">
      <dgm:prSet presAssocID="{F43A0114-31FC-466D-BF18-761735719FCE}" presName="sp" presStyleCnt="0"/>
      <dgm:spPr/>
    </dgm:pt>
    <dgm:pt modelId="{28F56595-9CED-44F2-AB7F-09E2B5D7D021}" type="pres">
      <dgm:prSet presAssocID="{190EF738-3DA9-4A6D-AE07-7AC0A21EA463}" presName="linNode" presStyleCnt="0"/>
      <dgm:spPr/>
    </dgm:pt>
    <dgm:pt modelId="{65BC991D-5F94-401C-87CF-C777452C3FD8}" type="pres">
      <dgm:prSet presAssocID="{190EF738-3DA9-4A6D-AE07-7AC0A21EA46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B794D83E-F5BC-4C59-8430-CA888B52E957}" type="pres">
      <dgm:prSet presAssocID="{190EF738-3DA9-4A6D-AE07-7AC0A21EA46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3698A1E-BE0E-469D-AC7A-6D157C0990F1}" srcId="{2E61AF27-DFF0-4D40-BE07-844ADAD18C50}" destId="{E5DBF38F-6472-4670-BEE0-A19CF5B95B48}" srcOrd="0" destOrd="0" parTransId="{88164FF8-5A30-41E7-A226-4B68A161F32C}" sibTransId="{3782DB75-647C-4055-97E0-04BA3AFCE42D}"/>
    <dgm:cxn modelId="{0EEF5622-2F6B-4121-ACD9-5EF9F4378FEF}" srcId="{512EAAB7-5F05-43E0-B148-E5DA9EAB4790}" destId="{190EF738-3DA9-4A6D-AE07-7AC0A21EA463}" srcOrd="6" destOrd="0" parTransId="{0E1D0FB2-0B03-483F-9510-8E59C866E301}" sibTransId="{1199276F-CEE1-46D0-86F9-9FBF89C99D67}"/>
    <dgm:cxn modelId="{561A5A25-49BC-4FA5-81CA-279E6D4B553E}" type="presOf" srcId="{4D6EC484-AB07-4165-B53F-4C8B3ED670C3}" destId="{BF53C873-B596-4926-8747-56076116C1CA}" srcOrd="0" destOrd="0" presId="urn:microsoft.com/office/officeart/2005/8/layout/vList5"/>
    <dgm:cxn modelId="{798BE829-C22A-4CA5-B374-73C9BDB74639}" type="presOf" srcId="{D249D02A-EAAC-4C46-B8AF-BD6D3D295348}" destId="{2B71E2A3-2CE0-414B-A4D9-11B461B38E40}" srcOrd="0" destOrd="0" presId="urn:microsoft.com/office/officeart/2005/8/layout/vList5"/>
    <dgm:cxn modelId="{57AD6C35-DB15-4BEB-A9DA-E3E6B1584D41}" type="presOf" srcId="{E8E8A512-924E-47BD-9715-1507930C7886}" destId="{35AD5C8C-320F-4D7B-9649-DF6EC99CC117}" srcOrd="0" destOrd="0" presId="urn:microsoft.com/office/officeart/2005/8/layout/vList5"/>
    <dgm:cxn modelId="{D247373A-03F2-455F-8EF3-4E8F5533D21E}" srcId="{512EAAB7-5F05-43E0-B148-E5DA9EAB4790}" destId="{564EF752-1B8E-403F-BEA4-4F36E2DA78A7}" srcOrd="1" destOrd="0" parTransId="{27C84EA7-708A-4423-99A3-F5B980195862}" sibTransId="{E2A66297-2353-4F87-B062-1D1990E659A0}"/>
    <dgm:cxn modelId="{D2B45440-DCC4-4B4F-9F59-23C107598A18}" srcId="{512EAAB7-5F05-43E0-B148-E5DA9EAB4790}" destId="{2E61AF27-DFF0-4D40-BE07-844ADAD18C50}" srcOrd="2" destOrd="0" parTransId="{4FE45F5A-B15F-41DB-BAA6-D7520A8C7655}" sibTransId="{99989337-077F-4F58-9888-F20E945B2DCC}"/>
    <dgm:cxn modelId="{9A595864-5C3D-42CC-B008-4CD6C1FFA2EE}" type="presOf" srcId="{82B8B77A-B40E-4FB6-A10A-7A29453E7554}" destId="{A8A27DCE-DD2A-4CD7-A08C-8D172D60CC8D}" srcOrd="0" destOrd="0" presId="urn:microsoft.com/office/officeart/2005/8/layout/vList5"/>
    <dgm:cxn modelId="{970C1049-4766-4B64-8A24-4597F65168A1}" srcId="{52448DF2-0BAC-481D-AD11-F85018A213C4}" destId="{E8E8A512-924E-47BD-9715-1507930C7886}" srcOrd="0" destOrd="0" parTransId="{29CDBEA5-7029-4F59-B8F1-4F25DB9069AD}" sibTransId="{939BD2CF-3962-47C5-90B2-BA3D1C7B6F1C}"/>
    <dgm:cxn modelId="{904E2B69-5724-40C0-BA1E-FBF1C1761007}" type="presOf" srcId="{9C89A432-BECA-4E9E-986C-9E983177161F}" destId="{5E18EE2B-D1E6-49F0-9A91-D083C665253B}" srcOrd="0" destOrd="0" presId="urn:microsoft.com/office/officeart/2005/8/layout/vList5"/>
    <dgm:cxn modelId="{EAF5A752-80BA-4748-8893-B6C25A0F9ECB}" type="presOf" srcId="{52448DF2-0BAC-481D-AD11-F85018A213C4}" destId="{8484EE6D-714F-4586-8170-14D6907BA2A2}" srcOrd="0" destOrd="0" presId="urn:microsoft.com/office/officeart/2005/8/layout/vList5"/>
    <dgm:cxn modelId="{C3A9C558-9376-47D5-BC7A-0744FD0258AA}" srcId="{9C89A432-BECA-4E9E-986C-9E983177161F}" destId="{4D6EC484-AB07-4165-B53F-4C8B3ED670C3}" srcOrd="0" destOrd="0" parTransId="{00290A4B-CC6B-41D1-9250-ECFE42B4E23E}" sibTransId="{A8774D2B-1ACF-4BED-97AD-28FCA4F176C1}"/>
    <dgm:cxn modelId="{AD9EAD79-CD98-4AC6-B01C-FCF2744C1121}" srcId="{37E7B447-860E-4EA9-9B61-D00234E0B292}" destId="{D57EB978-E043-4F91-ADB1-07113BCD7FB5}" srcOrd="0" destOrd="0" parTransId="{0F37355B-D353-4B42-B511-5F881BF2FD01}" sibTransId="{91C9BBA2-E524-4A7F-BC89-A917A312A0D6}"/>
    <dgm:cxn modelId="{6994C48B-A03E-4990-9599-4DED23329078}" type="presOf" srcId="{512EAAB7-5F05-43E0-B148-E5DA9EAB4790}" destId="{F6869668-4BEF-46CA-B0D6-1814B2560F37}" srcOrd="0" destOrd="0" presId="urn:microsoft.com/office/officeart/2005/8/layout/vList5"/>
    <dgm:cxn modelId="{42734691-0580-47F5-8E0B-66A2D4B88BCA}" type="presOf" srcId="{37E7B447-860E-4EA9-9B61-D00234E0B292}" destId="{C566CD8C-5294-4138-BC2D-FE3E1104B7FB}" srcOrd="0" destOrd="0" presId="urn:microsoft.com/office/officeart/2005/8/layout/vList5"/>
    <dgm:cxn modelId="{946B77A4-F7BB-4B7C-B72F-B272DD3ACD05}" type="presOf" srcId="{127CE99F-D75B-40BA-8B4E-1BB921527106}" destId="{F12A77CF-4BDB-444C-8EE8-912FF4A26C58}" srcOrd="0" destOrd="0" presId="urn:microsoft.com/office/officeart/2005/8/layout/vList5"/>
    <dgm:cxn modelId="{FCBA7FAC-B74E-4C1B-9F45-A47C88B66433}" type="presOf" srcId="{564EF752-1B8E-403F-BEA4-4F36E2DA78A7}" destId="{2543A846-9474-42B2-859C-A9B85AB5DAEF}" srcOrd="0" destOrd="0" presId="urn:microsoft.com/office/officeart/2005/8/layout/vList5"/>
    <dgm:cxn modelId="{401648C1-1AF7-40BD-ACBE-CC2CAB15E0E2}" srcId="{512EAAB7-5F05-43E0-B148-E5DA9EAB4790}" destId="{9C89A432-BECA-4E9E-986C-9E983177161F}" srcOrd="4" destOrd="0" parTransId="{232C1E12-E172-45EB-AA1A-8F3889A5E14E}" sibTransId="{953976A8-1C2B-408D-9DF3-54FCC77EAE15}"/>
    <dgm:cxn modelId="{A305A2C8-0DEF-4B71-9E85-832708B22866}" srcId="{512EAAB7-5F05-43E0-B148-E5DA9EAB4790}" destId="{D249D02A-EAAC-4C46-B8AF-BD6D3D295348}" srcOrd="0" destOrd="0" parTransId="{DC158A93-3658-4F70-9BB7-F7C2CA28C507}" sibTransId="{31200076-5048-42D7-8A6C-C3BB18F0E23D}"/>
    <dgm:cxn modelId="{556881CA-CCA8-4EC4-B967-96CCB4E9CD0F}" type="presOf" srcId="{E5DBF38F-6472-4670-BEE0-A19CF5B95B48}" destId="{16B0E27E-5A55-45F0-AD33-C17A263B4E99}" srcOrd="0" destOrd="0" presId="urn:microsoft.com/office/officeart/2005/8/layout/vList5"/>
    <dgm:cxn modelId="{EAD063CB-023E-4C7C-862C-90CF96D6C9F0}" srcId="{512EAAB7-5F05-43E0-B148-E5DA9EAB4790}" destId="{37E7B447-860E-4EA9-9B61-D00234E0B292}" srcOrd="3" destOrd="0" parTransId="{B0084C69-FAC4-4A32-A513-83E91214ECC6}" sibTransId="{661E761A-33E8-40F5-BDFC-384A983E91BB}"/>
    <dgm:cxn modelId="{9BB47DCC-8230-423E-9BD9-EE7890FCFE38}" type="presOf" srcId="{D57EB978-E043-4F91-ADB1-07113BCD7FB5}" destId="{5B198062-17FC-4899-8C6F-B36B21A95AF9}" srcOrd="0" destOrd="0" presId="urn:microsoft.com/office/officeart/2005/8/layout/vList5"/>
    <dgm:cxn modelId="{F1256DDA-E3D7-408D-B023-203DEF52C9D0}" type="presOf" srcId="{948EF0A3-7850-4B41-B6F4-FCAE5D0ECFF1}" destId="{B794D83E-F5BC-4C59-8430-CA888B52E957}" srcOrd="0" destOrd="0" presId="urn:microsoft.com/office/officeart/2005/8/layout/vList5"/>
    <dgm:cxn modelId="{41A863DC-A219-46B7-80B9-49024CD34BC2}" srcId="{564EF752-1B8E-403F-BEA4-4F36E2DA78A7}" destId="{82B8B77A-B40E-4FB6-A10A-7A29453E7554}" srcOrd="0" destOrd="0" parTransId="{F18ACD4C-6B15-41E9-A83F-DFF323CBB81C}" sibTransId="{835C45F3-71B6-4F04-922F-53811FCDFC51}"/>
    <dgm:cxn modelId="{D6ACBFE3-556B-4C0C-BE33-BC480D0052B7}" type="presOf" srcId="{190EF738-3DA9-4A6D-AE07-7AC0A21EA463}" destId="{65BC991D-5F94-401C-87CF-C777452C3FD8}" srcOrd="0" destOrd="0" presId="urn:microsoft.com/office/officeart/2005/8/layout/vList5"/>
    <dgm:cxn modelId="{5973E0E6-85CF-4F33-BF1F-B3CBEEB50607}" srcId="{190EF738-3DA9-4A6D-AE07-7AC0A21EA463}" destId="{948EF0A3-7850-4B41-B6F4-FCAE5D0ECFF1}" srcOrd="0" destOrd="0" parTransId="{0D645965-F2B8-4B44-A549-9090E17090D9}" sibTransId="{9FEACE01-710B-450A-AD8A-E5C972DDEE08}"/>
    <dgm:cxn modelId="{9F2B3FEC-5C77-43AE-B3C7-2A3B47FCEC6F}" type="presOf" srcId="{2E61AF27-DFF0-4D40-BE07-844ADAD18C50}" destId="{F59AC18D-580D-414D-B3CB-68D559B68959}" srcOrd="0" destOrd="0" presId="urn:microsoft.com/office/officeart/2005/8/layout/vList5"/>
    <dgm:cxn modelId="{3D5E89F1-DF0D-41B4-AE08-D010F6803D7D}" srcId="{512EAAB7-5F05-43E0-B148-E5DA9EAB4790}" destId="{52448DF2-0BAC-481D-AD11-F85018A213C4}" srcOrd="5" destOrd="0" parTransId="{3B38D0C7-1A4E-4FA1-A8F1-A37E7586411C}" sibTransId="{F43A0114-31FC-466D-BF18-761735719FCE}"/>
    <dgm:cxn modelId="{80E30EFC-1C1B-49F7-B0C4-4631F14271A2}" srcId="{D249D02A-EAAC-4C46-B8AF-BD6D3D295348}" destId="{127CE99F-D75B-40BA-8B4E-1BB921527106}" srcOrd="0" destOrd="0" parTransId="{7C79533A-5754-4A88-AB8C-C41EC8A492B1}" sibTransId="{84BC196E-38CA-422E-BF8C-AFC3B6769870}"/>
    <dgm:cxn modelId="{205F88A7-045B-477E-A723-875674BC5D14}" type="presParOf" srcId="{F6869668-4BEF-46CA-B0D6-1814B2560F37}" destId="{C1115DCB-0DDB-443B-A6AF-EC89610B859E}" srcOrd="0" destOrd="0" presId="urn:microsoft.com/office/officeart/2005/8/layout/vList5"/>
    <dgm:cxn modelId="{DB021E79-257B-4891-97EC-89CB4D1B8376}" type="presParOf" srcId="{C1115DCB-0DDB-443B-A6AF-EC89610B859E}" destId="{2B71E2A3-2CE0-414B-A4D9-11B461B38E40}" srcOrd="0" destOrd="0" presId="urn:microsoft.com/office/officeart/2005/8/layout/vList5"/>
    <dgm:cxn modelId="{A57A49BB-8A87-4E53-B529-0DD07B99D0A7}" type="presParOf" srcId="{C1115DCB-0DDB-443B-A6AF-EC89610B859E}" destId="{F12A77CF-4BDB-444C-8EE8-912FF4A26C58}" srcOrd="1" destOrd="0" presId="urn:microsoft.com/office/officeart/2005/8/layout/vList5"/>
    <dgm:cxn modelId="{34277A7F-01F6-4640-A695-2123AF6A6F03}" type="presParOf" srcId="{F6869668-4BEF-46CA-B0D6-1814B2560F37}" destId="{195282C0-6AEA-41EA-8E8E-AD04FBBFABAB}" srcOrd="1" destOrd="0" presId="urn:microsoft.com/office/officeart/2005/8/layout/vList5"/>
    <dgm:cxn modelId="{D3979B5C-B289-470A-B796-F3D114D987A0}" type="presParOf" srcId="{F6869668-4BEF-46CA-B0D6-1814B2560F37}" destId="{57C3FD26-3F13-4FD3-AD92-B17A8CCF64AC}" srcOrd="2" destOrd="0" presId="urn:microsoft.com/office/officeart/2005/8/layout/vList5"/>
    <dgm:cxn modelId="{40E3FF92-012F-48D0-8199-3AAA84219FC1}" type="presParOf" srcId="{57C3FD26-3F13-4FD3-AD92-B17A8CCF64AC}" destId="{2543A846-9474-42B2-859C-A9B85AB5DAEF}" srcOrd="0" destOrd="0" presId="urn:microsoft.com/office/officeart/2005/8/layout/vList5"/>
    <dgm:cxn modelId="{15AFA0CF-98AA-4FA9-9DE2-EB15898AE12B}" type="presParOf" srcId="{57C3FD26-3F13-4FD3-AD92-B17A8CCF64AC}" destId="{A8A27DCE-DD2A-4CD7-A08C-8D172D60CC8D}" srcOrd="1" destOrd="0" presId="urn:microsoft.com/office/officeart/2005/8/layout/vList5"/>
    <dgm:cxn modelId="{5ADA1009-357F-4FC2-88BA-168EE01A973F}" type="presParOf" srcId="{F6869668-4BEF-46CA-B0D6-1814B2560F37}" destId="{56AA27D5-A6C1-49A9-8BD6-368D79A91758}" srcOrd="3" destOrd="0" presId="urn:microsoft.com/office/officeart/2005/8/layout/vList5"/>
    <dgm:cxn modelId="{EC185067-6A19-4010-AAB0-CC7827AAD164}" type="presParOf" srcId="{F6869668-4BEF-46CA-B0D6-1814B2560F37}" destId="{10DC7BDC-3D67-4B4A-AA0F-E7E0EC5AF690}" srcOrd="4" destOrd="0" presId="urn:microsoft.com/office/officeart/2005/8/layout/vList5"/>
    <dgm:cxn modelId="{356CB3B1-F628-4959-88EE-190DF23F40FA}" type="presParOf" srcId="{10DC7BDC-3D67-4B4A-AA0F-E7E0EC5AF690}" destId="{F59AC18D-580D-414D-B3CB-68D559B68959}" srcOrd="0" destOrd="0" presId="urn:microsoft.com/office/officeart/2005/8/layout/vList5"/>
    <dgm:cxn modelId="{9A261171-ED1B-40FC-982A-CFBA2C8932C3}" type="presParOf" srcId="{10DC7BDC-3D67-4B4A-AA0F-E7E0EC5AF690}" destId="{16B0E27E-5A55-45F0-AD33-C17A263B4E99}" srcOrd="1" destOrd="0" presId="urn:microsoft.com/office/officeart/2005/8/layout/vList5"/>
    <dgm:cxn modelId="{C5CECC39-FF61-4597-9B3F-C93EE425B280}" type="presParOf" srcId="{F6869668-4BEF-46CA-B0D6-1814B2560F37}" destId="{C211CE7D-281B-4A13-8057-7D4CA762D108}" srcOrd="5" destOrd="0" presId="urn:microsoft.com/office/officeart/2005/8/layout/vList5"/>
    <dgm:cxn modelId="{1753FB21-3EDD-4919-94B3-725D2CC3E773}" type="presParOf" srcId="{F6869668-4BEF-46CA-B0D6-1814B2560F37}" destId="{0C6EBA04-BD07-41E7-A64E-B48D469538E9}" srcOrd="6" destOrd="0" presId="urn:microsoft.com/office/officeart/2005/8/layout/vList5"/>
    <dgm:cxn modelId="{4CDC4BA4-A2C8-454F-888D-6C46EED3F5B4}" type="presParOf" srcId="{0C6EBA04-BD07-41E7-A64E-B48D469538E9}" destId="{C566CD8C-5294-4138-BC2D-FE3E1104B7FB}" srcOrd="0" destOrd="0" presId="urn:microsoft.com/office/officeart/2005/8/layout/vList5"/>
    <dgm:cxn modelId="{E1FB5922-1981-498D-9583-CA565A1C7A8A}" type="presParOf" srcId="{0C6EBA04-BD07-41E7-A64E-B48D469538E9}" destId="{5B198062-17FC-4899-8C6F-B36B21A95AF9}" srcOrd="1" destOrd="0" presId="urn:microsoft.com/office/officeart/2005/8/layout/vList5"/>
    <dgm:cxn modelId="{FC6F4B68-C8B6-4A79-B1B9-468A58A7A4A2}" type="presParOf" srcId="{F6869668-4BEF-46CA-B0D6-1814B2560F37}" destId="{A2EFC5FC-B614-4E61-B00D-7A1F6992E264}" srcOrd="7" destOrd="0" presId="urn:microsoft.com/office/officeart/2005/8/layout/vList5"/>
    <dgm:cxn modelId="{503963CE-C272-4F88-AD99-5FC7587CA0BE}" type="presParOf" srcId="{F6869668-4BEF-46CA-B0D6-1814B2560F37}" destId="{1233E07C-EC6F-42E4-BAAB-47B99A55F6A1}" srcOrd="8" destOrd="0" presId="urn:microsoft.com/office/officeart/2005/8/layout/vList5"/>
    <dgm:cxn modelId="{87AC6796-FDA6-472E-A8F6-8D4FCCA99AF5}" type="presParOf" srcId="{1233E07C-EC6F-42E4-BAAB-47B99A55F6A1}" destId="{5E18EE2B-D1E6-49F0-9A91-D083C665253B}" srcOrd="0" destOrd="0" presId="urn:microsoft.com/office/officeart/2005/8/layout/vList5"/>
    <dgm:cxn modelId="{12FBD8D6-7776-4B51-97C5-7961BD95CFA7}" type="presParOf" srcId="{1233E07C-EC6F-42E4-BAAB-47B99A55F6A1}" destId="{BF53C873-B596-4926-8747-56076116C1CA}" srcOrd="1" destOrd="0" presId="urn:microsoft.com/office/officeart/2005/8/layout/vList5"/>
    <dgm:cxn modelId="{CB59C8DE-A697-483B-B2E3-D48064D397DF}" type="presParOf" srcId="{F6869668-4BEF-46CA-B0D6-1814B2560F37}" destId="{D53099FC-BB30-4760-B90B-9DE14A9CC45F}" srcOrd="9" destOrd="0" presId="urn:microsoft.com/office/officeart/2005/8/layout/vList5"/>
    <dgm:cxn modelId="{FBBAA1C3-EC32-4027-9EED-5B444AEAC462}" type="presParOf" srcId="{F6869668-4BEF-46CA-B0D6-1814B2560F37}" destId="{55257BCB-8F35-46D4-8F8A-777C3132BFF2}" srcOrd="10" destOrd="0" presId="urn:microsoft.com/office/officeart/2005/8/layout/vList5"/>
    <dgm:cxn modelId="{A9AE9BE5-A2B0-495A-AF5F-34A7EB9C920E}" type="presParOf" srcId="{55257BCB-8F35-46D4-8F8A-777C3132BFF2}" destId="{8484EE6D-714F-4586-8170-14D6907BA2A2}" srcOrd="0" destOrd="0" presId="urn:microsoft.com/office/officeart/2005/8/layout/vList5"/>
    <dgm:cxn modelId="{FE71B04F-4DDD-4458-82CA-81AEBCC6CB1C}" type="presParOf" srcId="{55257BCB-8F35-46D4-8F8A-777C3132BFF2}" destId="{35AD5C8C-320F-4D7B-9649-DF6EC99CC117}" srcOrd="1" destOrd="0" presId="urn:microsoft.com/office/officeart/2005/8/layout/vList5"/>
    <dgm:cxn modelId="{0F2C6EDF-AC25-4C85-9D7F-CC9AE4A6E6AD}" type="presParOf" srcId="{F6869668-4BEF-46CA-B0D6-1814B2560F37}" destId="{3DB35CF7-230B-430A-B3C2-1458AD1AF80F}" srcOrd="11" destOrd="0" presId="urn:microsoft.com/office/officeart/2005/8/layout/vList5"/>
    <dgm:cxn modelId="{D8B3E066-5C7C-4D83-9E8D-FD08357CBF0E}" type="presParOf" srcId="{F6869668-4BEF-46CA-B0D6-1814B2560F37}" destId="{28F56595-9CED-44F2-AB7F-09E2B5D7D021}" srcOrd="12" destOrd="0" presId="urn:microsoft.com/office/officeart/2005/8/layout/vList5"/>
    <dgm:cxn modelId="{9ACC91A6-884B-462A-85CF-CFC2BA1270CE}" type="presParOf" srcId="{28F56595-9CED-44F2-AB7F-09E2B5D7D021}" destId="{65BC991D-5F94-401C-87CF-C777452C3FD8}" srcOrd="0" destOrd="0" presId="urn:microsoft.com/office/officeart/2005/8/layout/vList5"/>
    <dgm:cxn modelId="{9F7CF604-E1B3-4774-B9C0-A888B856F6B2}" type="presParOf" srcId="{28F56595-9CED-44F2-AB7F-09E2B5D7D021}" destId="{B794D83E-F5BC-4C59-8430-CA888B52E9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D2C8DA-D0CE-4D66-9C59-225B737ACAD6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048A71B5-1D70-4B7C-86BA-F0632996D8A4}">
      <dgm:prSet phldrT="[Text]" custT="1"/>
      <dgm:spPr/>
      <dgm:t>
        <a:bodyPr/>
        <a:lstStyle/>
        <a:p>
          <a:r>
            <a:rPr lang="en-US" sz="1100" b="1" dirty="0"/>
            <a:t>PENGETAHUAN</a:t>
          </a:r>
          <a:endParaRPr lang="en-ID" sz="1100" b="1" dirty="0"/>
        </a:p>
      </dgm:t>
    </dgm:pt>
    <dgm:pt modelId="{7BC774DE-06F8-4CB7-8370-3E1FAF9F09C7}" type="parTrans" cxnId="{D2483395-42ED-41A9-9F44-7FED54A0D173}">
      <dgm:prSet/>
      <dgm:spPr/>
      <dgm:t>
        <a:bodyPr/>
        <a:lstStyle/>
        <a:p>
          <a:endParaRPr lang="en-ID"/>
        </a:p>
      </dgm:t>
    </dgm:pt>
    <dgm:pt modelId="{AD3C726D-FBF2-44FC-B31D-1D665002ED28}" type="sibTrans" cxnId="{D2483395-42ED-41A9-9F44-7FED54A0D173}">
      <dgm:prSet/>
      <dgm:spPr/>
      <dgm:t>
        <a:bodyPr/>
        <a:lstStyle/>
        <a:p>
          <a:endParaRPr lang="en-ID"/>
        </a:p>
      </dgm:t>
    </dgm:pt>
    <dgm:pt modelId="{A7B7BFFD-85CB-4A6E-9466-EAFC60122214}">
      <dgm:prSet phldrT="[Text]" custT="1"/>
      <dgm:spPr/>
      <dgm:t>
        <a:bodyPr/>
        <a:lstStyle/>
        <a:p>
          <a:r>
            <a:rPr lang="en-US" sz="1200" b="1" dirty="0"/>
            <a:t>KETERAMPILAN</a:t>
          </a:r>
          <a:endParaRPr lang="en-ID" sz="1700" b="1" dirty="0"/>
        </a:p>
      </dgm:t>
    </dgm:pt>
    <dgm:pt modelId="{F5229FC4-1AAD-48A8-9283-4DBA6313F170}" type="parTrans" cxnId="{6D1373BC-D46E-43CE-A239-B2272389F320}">
      <dgm:prSet/>
      <dgm:spPr/>
      <dgm:t>
        <a:bodyPr/>
        <a:lstStyle/>
        <a:p>
          <a:endParaRPr lang="en-ID"/>
        </a:p>
      </dgm:t>
    </dgm:pt>
    <dgm:pt modelId="{42AB9E53-7C8C-44C7-B69E-351CF91F7033}" type="sibTrans" cxnId="{6D1373BC-D46E-43CE-A239-B2272389F320}">
      <dgm:prSet/>
      <dgm:spPr/>
      <dgm:t>
        <a:bodyPr/>
        <a:lstStyle/>
        <a:p>
          <a:endParaRPr lang="en-ID"/>
        </a:p>
      </dgm:t>
    </dgm:pt>
    <dgm:pt modelId="{081757A6-F1F8-4928-A24F-4A7F611AA1C5}">
      <dgm:prSet phldrT="[Text]" custT="1"/>
      <dgm:spPr/>
      <dgm:t>
        <a:bodyPr/>
        <a:lstStyle/>
        <a:p>
          <a:r>
            <a:rPr lang="en-US" sz="1200" b="1" dirty="0"/>
            <a:t>SIKAP</a:t>
          </a:r>
          <a:endParaRPr lang="en-ID" sz="1000" b="1" dirty="0"/>
        </a:p>
      </dgm:t>
    </dgm:pt>
    <dgm:pt modelId="{153EAFE2-3D0D-4C1A-8EF0-603CEAD10C25}" type="parTrans" cxnId="{5ACE4B0E-1E60-4C5D-9325-5B5347B031BB}">
      <dgm:prSet/>
      <dgm:spPr/>
      <dgm:t>
        <a:bodyPr/>
        <a:lstStyle/>
        <a:p>
          <a:endParaRPr lang="en-ID"/>
        </a:p>
      </dgm:t>
    </dgm:pt>
    <dgm:pt modelId="{DCAFA84D-5D44-4EC9-92AA-9CD183AB770A}" type="sibTrans" cxnId="{5ACE4B0E-1E60-4C5D-9325-5B5347B031BB}">
      <dgm:prSet/>
      <dgm:spPr/>
      <dgm:t>
        <a:bodyPr/>
        <a:lstStyle/>
        <a:p>
          <a:endParaRPr lang="en-ID"/>
        </a:p>
      </dgm:t>
    </dgm:pt>
    <dgm:pt modelId="{C0E91A92-F8FE-4D49-8531-B04278D272D2}" type="pres">
      <dgm:prSet presAssocID="{85D2C8DA-D0CE-4D66-9C59-225B737ACAD6}" presName="compositeShape" presStyleCnt="0">
        <dgm:presLayoutVars>
          <dgm:chMax val="7"/>
          <dgm:dir/>
          <dgm:resizeHandles val="exact"/>
        </dgm:presLayoutVars>
      </dgm:prSet>
      <dgm:spPr/>
    </dgm:pt>
    <dgm:pt modelId="{7753802A-732D-4341-8FA7-ED64608E7D79}" type="pres">
      <dgm:prSet presAssocID="{85D2C8DA-D0CE-4D66-9C59-225B737ACAD6}" presName="wedge1" presStyleLbl="node1" presStyleIdx="0" presStyleCnt="3"/>
      <dgm:spPr/>
    </dgm:pt>
    <dgm:pt modelId="{0D418A46-BA2C-4F8C-8430-D41E5F157588}" type="pres">
      <dgm:prSet presAssocID="{85D2C8DA-D0CE-4D66-9C59-225B737ACAD6}" presName="dummy1a" presStyleCnt="0"/>
      <dgm:spPr/>
    </dgm:pt>
    <dgm:pt modelId="{42864E31-4E35-4697-95BA-642E5F1EE1D2}" type="pres">
      <dgm:prSet presAssocID="{85D2C8DA-D0CE-4D66-9C59-225B737ACAD6}" presName="dummy1b" presStyleCnt="0"/>
      <dgm:spPr/>
    </dgm:pt>
    <dgm:pt modelId="{8271424F-FC71-4650-84D2-04E6A22C7288}" type="pres">
      <dgm:prSet presAssocID="{85D2C8DA-D0CE-4D66-9C59-225B737ACA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C042CA-FCC0-41C7-80D3-97D5138DEEB3}" type="pres">
      <dgm:prSet presAssocID="{85D2C8DA-D0CE-4D66-9C59-225B737ACAD6}" presName="wedge2" presStyleLbl="node1" presStyleIdx="1" presStyleCnt="3"/>
      <dgm:spPr/>
    </dgm:pt>
    <dgm:pt modelId="{588FD4BA-8380-446F-9CF7-8F99A25D9BD6}" type="pres">
      <dgm:prSet presAssocID="{85D2C8DA-D0CE-4D66-9C59-225B737ACAD6}" presName="dummy2a" presStyleCnt="0"/>
      <dgm:spPr/>
    </dgm:pt>
    <dgm:pt modelId="{A933F023-BA7F-4846-B8BA-288651B7505E}" type="pres">
      <dgm:prSet presAssocID="{85D2C8DA-D0CE-4D66-9C59-225B737ACAD6}" presName="dummy2b" presStyleCnt="0"/>
      <dgm:spPr/>
    </dgm:pt>
    <dgm:pt modelId="{7427E852-E2B9-4ED4-A11E-30D94C7E1102}" type="pres">
      <dgm:prSet presAssocID="{85D2C8DA-D0CE-4D66-9C59-225B737ACA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C6131C-2E89-4A74-AC05-2A2D2746A43B}" type="pres">
      <dgm:prSet presAssocID="{85D2C8DA-D0CE-4D66-9C59-225B737ACAD6}" presName="wedge3" presStyleLbl="node1" presStyleIdx="2" presStyleCnt="3"/>
      <dgm:spPr/>
    </dgm:pt>
    <dgm:pt modelId="{2706C136-1973-4F65-B10F-9DC3E6812196}" type="pres">
      <dgm:prSet presAssocID="{85D2C8DA-D0CE-4D66-9C59-225B737ACAD6}" presName="dummy3a" presStyleCnt="0"/>
      <dgm:spPr/>
    </dgm:pt>
    <dgm:pt modelId="{4C040609-E5DB-48E9-9D11-B3869A88F1D5}" type="pres">
      <dgm:prSet presAssocID="{85D2C8DA-D0CE-4D66-9C59-225B737ACAD6}" presName="dummy3b" presStyleCnt="0"/>
      <dgm:spPr/>
    </dgm:pt>
    <dgm:pt modelId="{1049EC0A-3963-4649-98F8-5786F795A8C7}" type="pres">
      <dgm:prSet presAssocID="{85D2C8DA-D0CE-4D66-9C59-225B737ACA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626F301-BA89-4FAB-88AD-03799D61879C}" type="pres">
      <dgm:prSet presAssocID="{AD3C726D-FBF2-44FC-B31D-1D665002ED28}" presName="arrowWedge1" presStyleLbl="fgSibTrans2D1" presStyleIdx="0" presStyleCnt="3"/>
      <dgm:spPr/>
    </dgm:pt>
    <dgm:pt modelId="{E2DCF20E-C152-423F-ABB4-5E8E9F4440E9}" type="pres">
      <dgm:prSet presAssocID="{42AB9E53-7C8C-44C7-B69E-351CF91F7033}" presName="arrowWedge2" presStyleLbl="fgSibTrans2D1" presStyleIdx="1" presStyleCnt="3"/>
      <dgm:spPr/>
    </dgm:pt>
    <dgm:pt modelId="{CE67AE9E-B274-4D8E-887E-03263351417F}" type="pres">
      <dgm:prSet presAssocID="{DCAFA84D-5D44-4EC9-92AA-9CD183AB770A}" presName="arrowWedge3" presStyleLbl="fgSibTrans2D1" presStyleIdx="2" presStyleCnt="3"/>
      <dgm:spPr/>
    </dgm:pt>
  </dgm:ptLst>
  <dgm:cxnLst>
    <dgm:cxn modelId="{5ACE4B0E-1E60-4C5D-9325-5B5347B031BB}" srcId="{85D2C8DA-D0CE-4D66-9C59-225B737ACAD6}" destId="{081757A6-F1F8-4928-A24F-4A7F611AA1C5}" srcOrd="2" destOrd="0" parTransId="{153EAFE2-3D0D-4C1A-8EF0-603CEAD10C25}" sibTransId="{DCAFA84D-5D44-4EC9-92AA-9CD183AB770A}"/>
    <dgm:cxn modelId="{B9190616-AF75-4D73-9B76-E5DA88E408DD}" type="presOf" srcId="{A7B7BFFD-85CB-4A6E-9466-EAFC60122214}" destId="{DBC042CA-FCC0-41C7-80D3-97D5138DEEB3}" srcOrd="0" destOrd="0" presId="urn:microsoft.com/office/officeart/2005/8/layout/cycle8"/>
    <dgm:cxn modelId="{049AF91F-389D-4C52-90C8-B9419C60DA38}" type="presOf" srcId="{048A71B5-1D70-4B7C-86BA-F0632996D8A4}" destId="{8271424F-FC71-4650-84D2-04E6A22C7288}" srcOrd="1" destOrd="0" presId="urn:microsoft.com/office/officeart/2005/8/layout/cycle8"/>
    <dgm:cxn modelId="{D7999A4B-1BDC-43A8-B284-4F093459E19D}" type="presOf" srcId="{081757A6-F1F8-4928-A24F-4A7F611AA1C5}" destId="{1049EC0A-3963-4649-98F8-5786F795A8C7}" srcOrd="1" destOrd="0" presId="urn:microsoft.com/office/officeart/2005/8/layout/cycle8"/>
    <dgm:cxn modelId="{C9E0CF84-C59D-4EF2-B4B3-5C71636D7D7B}" type="presOf" srcId="{85D2C8DA-D0CE-4D66-9C59-225B737ACAD6}" destId="{C0E91A92-F8FE-4D49-8531-B04278D272D2}" srcOrd="0" destOrd="0" presId="urn:microsoft.com/office/officeart/2005/8/layout/cycle8"/>
    <dgm:cxn modelId="{EE966289-DE48-4B1D-9296-BE3AD6D144A1}" type="presOf" srcId="{A7B7BFFD-85CB-4A6E-9466-EAFC60122214}" destId="{7427E852-E2B9-4ED4-A11E-30D94C7E1102}" srcOrd="1" destOrd="0" presId="urn:microsoft.com/office/officeart/2005/8/layout/cycle8"/>
    <dgm:cxn modelId="{D2483395-42ED-41A9-9F44-7FED54A0D173}" srcId="{85D2C8DA-D0CE-4D66-9C59-225B737ACAD6}" destId="{048A71B5-1D70-4B7C-86BA-F0632996D8A4}" srcOrd="0" destOrd="0" parTransId="{7BC774DE-06F8-4CB7-8370-3E1FAF9F09C7}" sibTransId="{AD3C726D-FBF2-44FC-B31D-1D665002ED28}"/>
    <dgm:cxn modelId="{FA60C9A4-FE53-4344-B863-74C942954665}" type="presOf" srcId="{048A71B5-1D70-4B7C-86BA-F0632996D8A4}" destId="{7753802A-732D-4341-8FA7-ED64608E7D79}" srcOrd="0" destOrd="0" presId="urn:microsoft.com/office/officeart/2005/8/layout/cycle8"/>
    <dgm:cxn modelId="{044C27AF-C31D-4049-BD60-5329B549C555}" type="presOf" srcId="{081757A6-F1F8-4928-A24F-4A7F611AA1C5}" destId="{1FC6131C-2E89-4A74-AC05-2A2D2746A43B}" srcOrd="0" destOrd="0" presId="urn:microsoft.com/office/officeart/2005/8/layout/cycle8"/>
    <dgm:cxn modelId="{6D1373BC-D46E-43CE-A239-B2272389F320}" srcId="{85D2C8DA-D0CE-4D66-9C59-225B737ACAD6}" destId="{A7B7BFFD-85CB-4A6E-9466-EAFC60122214}" srcOrd="1" destOrd="0" parTransId="{F5229FC4-1AAD-48A8-9283-4DBA6313F170}" sibTransId="{42AB9E53-7C8C-44C7-B69E-351CF91F7033}"/>
    <dgm:cxn modelId="{99225E68-E828-41D0-85F0-E39BA81F9545}" type="presParOf" srcId="{C0E91A92-F8FE-4D49-8531-B04278D272D2}" destId="{7753802A-732D-4341-8FA7-ED64608E7D79}" srcOrd="0" destOrd="0" presId="urn:microsoft.com/office/officeart/2005/8/layout/cycle8"/>
    <dgm:cxn modelId="{A8CDE7D5-9A75-483C-8CC3-BEDE24E27E35}" type="presParOf" srcId="{C0E91A92-F8FE-4D49-8531-B04278D272D2}" destId="{0D418A46-BA2C-4F8C-8430-D41E5F157588}" srcOrd="1" destOrd="0" presId="urn:microsoft.com/office/officeart/2005/8/layout/cycle8"/>
    <dgm:cxn modelId="{C9D7D6B0-CD54-4933-BFDC-209D4B0C7669}" type="presParOf" srcId="{C0E91A92-F8FE-4D49-8531-B04278D272D2}" destId="{42864E31-4E35-4697-95BA-642E5F1EE1D2}" srcOrd="2" destOrd="0" presId="urn:microsoft.com/office/officeart/2005/8/layout/cycle8"/>
    <dgm:cxn modelId="{E45895C7-D709-4E15-B439-CDCAF969D54F}" type="presParOf" srcId="{C0E91A92-F8FE-4D49-8531-B04278D272D2}" destId="{8271424F-FC71-4650-84D2-04E6A22C7288}" srcOrd="3" destOrd="0" presId="urn:microsoft.com/office/officeart/2005/8/layout/cycle8"/>
    <dgm:cxn modelId="{6F82AA84-5EAB-46B8-A61E-A0FA9F3501B5}" type="presParOf" srcId="{C0E91A92-F8FE-4D49-8531-B04278D272D2}" destId="{DBC042CA-FCC0-41C7-80D3-97D5138DEEB3}" srcOrd="4" destOrd="0" presId="urn:microsoft.com/office/officeart/2005/8/layout/cycle8"/>
    <dgm:cxn modelId="{8D9D2805-7555-4421-BA8C-DCE9F525D072}" type="presParOf" srcId="{C0E91A92-F8FE-4D49-8531-B04278D272D2}" destId="{588FD4BA-8380-446F-9CF7-8F99A25D9BD6}" srcOrd="5" destOrd="0" presId="urn:microsoft.com/office/officeart/2005/8/layout/cycle8"/>
    <dgm:cxn modelId="{6CBE6590-CC0D-413B-BB67-F212C584E8A3}" type="presParOf" srcId="{C0E91A92-F8FE-4D49-8531-B04278D272D2}" destId="{A933F023-BA7F-4846-B8BA-288651B7505E}" srcOrd="6" destOrd="0" presId="urn:microsoft.com/office/officeart/2005/8/layout/cycle8"/>
    <dgm:cxn modelId="{7546D847-7E4E-4499-9417-59350D54CEA3}" type="presParOf" srcId="{C0E91A92-F8FE-4D49-8531-B04278D272D2}" destId="{7427E852-E2B9-4ED4-A11E-30D94C7E1102}" srcOrd="7" destOrd="0" presId="urn:microsoft.com/office/officeart/2005/8/layout/cycle8"/>
    <dgm:cxn modelId="{FE5A639E-A351-4A8D-8B39-C4471CC38509}" type="presParOf" srcId="{C0E91A92-F8FE-4D49-8531-B04278D272D2}" destId="{1FC6131C-2E89-4A74-AC05-2A2D2746A43B}" srcOrd="8" destOrd="0" presId="urn:microsoft.com/office/officeart/2005/8/layout/cycle8"/>
    <dgm:cxn modelId="{3E3C2AFD-A887-46C4-AB43-A49325F39F1C}" type="presParOf" srcId="{C0E91A92-F8FE-4D49-8531-B04278D272D2}" destId="{2706C136-1973-4F65-B10F-9DC3E6812196}" srcOrd="9" destOrd="0" presId="urn:microsoft.com/office/officeart/2005/8/layout/cycle8"/>
    <dgm:cxn modelId="{C777FFFD-9200-401F-A5D2-6D0E261C96C0}" type="presParOf" srcId="{C0E91A92-F8FE-4D49-8531-B04278D272D2}" destId="{4C040609-E5DB-48E9-9D11-B3869A88F1D5}" srcOrd="10" destOrd="0" presId="urn:microsoft.com/office/officeart/2005/8/layout/cycle8"/>
    <dgm:cxn modelId="{C89A3C8F-51A5-4C68-9A73-0027AF2CD01C}" type="presParOf" srcId="{C0E91A92-F8FE-4D49-8531-B04278D272D2}" destId="{1049EC0A-3963-4649-98F8-5786F795A8C7}" srcOrd="11" destOrd="0" presId="urn:microsoft.com/office/officeart/2005/8/layout/cycle8"/>
    <dgm:cxn modelId="{CA895E1C-AC5F-45E3-B473-78D5AB8CCCCA}" type="presParOf" srcId="{C0E91A92-F8FE-4D49-8531-B04278D272D2}" destId="{E626F301-BA89-4FAB-88AD-03799D61879C}" srcOrd="12" destOrd="0" presId="urn:microsoft.com/office/officeart/2005/8/layout/cycle8"/>
    <dgm:cxn modelId="{0CF272AF-7A86-439D-A6AB-A5219739F547}" type="presParOf" srcId="{C0E91A92-F8FE-4D49-8531-B04278D272D2}" destId="{E2DCF20E-C152-423F-ABB4-5E8E9F4440E9}" srcOrd="13" destOrd="0" presId="urn:microsoft.com/office/officeart/2005/8/layout/cycle8"/>
    <dgm:cxn modelId="{86BE1365-7D96-436D-B5E2-F9AFDBD9A8AE}" type="presParOf" srcId="{C0E91A92-F8FE-4D49-8531-B04278D272D2}" destId="{CE67AE9E-B274-4D8E-887E-03263351417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5991A-1206-4D79-A618-156BF871DA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B46EC9-9910-4957-8A68-4C09702C48F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Persiapan</a:t>
          </a:r>
          <a:endParaRPr lang="en-ID" dirty="0"/>
        </a:p>
      </dgm:t>
    </dgm:pt>
    <dgm:pt modelId="{C1829526-74BF-4B23-8E74-205F7935C79B}" type="parTrans" cxnId="{1A750D40-6B6E-4319-BE12-D38068859C4E}">
      <dgm:prSet/>
      <dgm:spPr/>
      <dgm:t>
        <a:bodyPr/>
        <a:lstStyle/>
        <a:p>
          <a:endParaRPr lang="en-ID"/>
        </a:p>
      </dgm:t>
    </dgm:pt>
    <dgm:pt modelId="{F3C0063F-3734-49FC-9640-84EBD0F32B77}" type="sibTrans" cxnId="{1A750D40-6B6E-4319-BE12-D38068859C4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ID"/>
        </a:p>
      </dgm:t>
    </dgm:pt>
    <dgm:pt modelId="{34BE26E9-B70A-419A-8DBC-62304B7F09F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Proses </a:t>
          </a:r>
          <a:r>
            <a:rPr lang="en-US" dirty="0" err="1"/>
            <a:t>Pembelajaran</a:t>
          </a:r>
          <a:endParaRPr lang="en-ID" dirty="0"/>
        </a:p>
      </dgm:t>
    </dgm:pt>
    <dgm:pt modelId="{CE629CB7-5BB6-4704-B718-74FDD3060EB2}" type="parTrans" cxnId="{01C08E1F-856B-4D64-9855-EA3F21056061}">
      <dgm:prSet/>
      <dgm:spPr/>
      <dgm:t>
        <a:bodyPr/>
        <a:lstStyle/>
        <a:p>
          <a:endParaRPr lang="en-ID"/>
        </a:p>
      </dgm:t>
    </dgm:pt>
    <dgm:pt modelId="{31B907AA-86F0-4EB2-8579-BDEF98B142EA}" type="sibTrans" cxnId="{01C08E1F-856B-4D64-9855-EA3F21056061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ID"/>
        </a:p>
      </dgm:t>
    </dgm:pt>
    <dgm:pt modelId="{79C0EF95-9BD7-4D50-8E0B-F4FB73FCCF6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/>
            <a:t>Pelaksanaa</a:t>
          </a:r>
          <a:r>
            <a:rPr lang="en-US" dirty="0"/>
            <a:t> </a:t>
          </a:r>
          <a:r>
            <a:rPr lang="en-US" dirty="0" err="1"/>
            <a:t>Penilaian</a:t>
          </a:r>
          <a:endParaRPr lang="en-ID" dirty="0"/>
        </a:p>
      </dgm:t>
    </dgm:pt>
    <dgm:pt modelId="{86DBE00F-8F41-4F36-A7A9-F237D370B921}" type="parTrans" cxnId="{CCD4F1AD-5F5C-478E-B2C3-7DF5EE18A6E2}">
      <dgm:prSet/>
      <dgm:spPr/>
      <dgm:t>
        <a:bodyPr/>
        <a:lstStyle/>
        <a:p>
          <a:endParaRPr lang="en-ID"/>
        </a:p>
      </dgm:t>
    </dgm:pt>
    <dgm:pt modelId="{357F2243-78B8-40B2-A9AC-575236A441C6}" type="sibTrans" cxnId="{CCD4F1AD-5F5C-478E-B2C3-7DF5EE18A6E2}">
      <dgm:prSet/>
      <dgm:spPr/>
      <dgm:t>
        <a:bodyPr/>
        <a:lstStyle/>
        <a:p>
          <a:endParaRPr lang="en-ID"/>
        </a:p>
      </dgm:t>
    </dgm:pt>
    <dgm:pt modelId="{B9E05A20-DF13-465A-A885-15DC096E4A7B}" type="pres">
      <dgm:prSet presAssocID="{BDA5991A-1206-4D79-A618-156BF871DAEF}" presName="Name0" presStyleCnt="0">
        <dgm:presLayoutVars>
          <dgm:dir/>
          <dgm:resizeHandles val="exact"/>
        </dgm:presLayoutVars>
      </dgm:prSet>
      <dgm:spPr/>
    </dgm:pt>
    <dgm:pt modelId="{DB84512C-F581-41F2-B931-0B0A9EF79C6F}" type="pres">
      <dgm:prSet presAssocID="{79B46EC9-9910-4957-8A68-4C09702C48FD}" presName="node" presStyleLbl="node1" presStyleIdx="0" presStyleCnt="3">
        <dgm:presLayoutVars>
          <dgm:bulletEnabled val="1"/>
        </dgm:presLayoutVars>
      </dgm:prSet>
      <dgm:spPr/>
    </dgm:pt>
    <dgm:pt modelId="{1FB08CD8-6E24-445A-B1C8-FCBBE24773CE}" type="pres">
      <dgm:prSet presAssocID="{F3C0063F-3734-49FC-9640-84EBD0F32B77}" presName="sibTrans" presStyleLbl="sibTrans2D1" presStyleIdx="0" presStyleCnt="2" custFlipVert="0" custScaleX="163271" custScaleY="32109"/>
      <dgm:spPr/>
    </dgm:pt>
    <dgm:pt modelId="{21643829-4460-4276-B330-4764FA482CC6}" type="pres">
      <dgm:prSet presAssocID="{F3C0063F-3734-49FC-9640-84EBD0F32B77}" presName="connectorText" presStyleLbl="sibTrans2D1" presStyleIdx="0" presStyleCnt="2"/>
      <dgm:spPr/>
    </dgm:pt>
    <dgm:pt modelId="{813246CA-A8D1-4EC9-8A0C-21306768A328}" type="pres">
      <dgm:prSet presAssocID="{34BE26E9-B70A-419A-8DBC-62304B7F09F2}" presName="node" presStyleLbl="node1" presStyleIdx="1" presStyleCnt="3">
        <dgm:presLayoutVars>
          <dgm:bulletEnabled val="1"/>
        </dgm:presLayoutVars>
      </dgm:prSet>
      <dgm:spPr/>
    </dgm:pt>
    <dgm:pt modelId="{5CEFF77E-AD5C-4666-A9AF-8A95D9D8CA87}" type="pres">
      <dgm:prSet presAssocID="{31B907AA-86F0-4EB2-8579-BDEF98B142EA}" presName="sibTrans" presStyleLbl="sibTrans2D1" presStyleIdx="1" presStyleCnt="2" custFlipVert="0" custScaleX="156881" custScaleY="36390"/>
      <dgm:spPr/>
    </dgm:pt>
    <dgm:pt modelId="{0476225B-8111-4003-A7B0-D5716169B241}" type="pres">
      <dgm:prSet presAssocID="{31B907AA-86F0-4EB2-8579-BDEF98B142EA}" presName="connectorText" presStyleLbl="sibTrans2D1" presStyleIdx="1" presStyleCnt="2"/>
      <dgm:spPr/>
    </dgm:pt>
    <dgm:pt modelId="{8A1D2159-6B51-4A4E-B689-7398D825CC53}" type="pres">
      <dgm:prSet presAssocID="{79C0EF95-9BD7-4D50-8E0B-F4FB73FCCF6A}" presName="node" presStyleLbl="node1" presStyleIdx="2" presStyleCnt="3">
        <dgm:presLayoutVars>
          <dgm:bulletEnabled val="1"/>
        </dgm:presLayoutVars>
      </dgm:prSet>
      <dgm:spPr/>
    </dgm:pt>
  </dgm:ptLst>
  <dgm:cxnLst>
    <dgm:cxn modelId="{0E29A111-A87C-413E-8A55-693075255ADD}" type="presOf" srcId="{31B907AA-86F0-4EB2-8579-BDEF98B142EA}" destId="{0476225B-8111-4003-A7B0-D5716169B241}" srcOrd="1" destOrd="0" presId="urn:microsoft.com/office/officeart/2005/8/layout/process1"/>
    <dgm:cxn modelId="{01C08E1F-856B-4D64-9855-EA3F21056061}" srcId="{BDA5991A-1206-4D79-A618-156BF871DAEF}" destId="{34BE26E9-B70A-419A-8DBC-62304B7F09F2}" srcOrd="1" destOrd="0" parTransId="{CE629CB7-5BB6-4704-B718-74FDD3060EB2}" sibTransId="{31B907AA-86F0-4EB2-8579-BDEF98B142EA}"/>
    <dgm:cxn modelId="{1A750D40-6B6E-4319-BE12-D38068859C4E}" srcId="{BDA5991A-1206-4D79-A618-156BF871DAEF}" destId="{79B46EC9-9910-4957-8A68-4C09702C48FD}" srcOrd="0" destOrd="0" parTransId="{C1829526-74BF-4B23-8E74-205F7935C79B}" sibTransId="{F3C0063F-3734-49FC-9640-84EBD0F32B77}"/>
    <dgm:cxn modelId="{14C8A640-48CA-4DE5-A094-79ABC52244CC}" type="presOf" srcId="{31B907AA-86F0-4EB2-8579-BDEF98B142EA}" destId="{5CEFF77E-AD5C-4666-A9AF-8A95D9D8CA87}" srcOrd="0" destOrd="0" presId="urn:microsoft.com/office/officeart/2005/8/layout/process1"/>
    <dgm:cxn modelId="{4B94635B-8EB1-4B75-A181-D85279E9A27C}" type="presOf" srcId="{79B46EC9-9910-4957-8A68-4C09702C48FD}" destId="{DB84512C-F581-41F2-B931-0B0A9EF79C6F}" srcOrd="0" destOrd="0" presId="urn:microsoft.com/office/officeart/2005/8/layout/process1"/>
    <dgm:cxn modelId="{AD300BA6-48C8-4969-8CB6-B87A11D2AE99}" type="presOf" srcId="{F3C0063F-3734-49FC-9640-84EBD0F32B77}" destId="{21643829-4460-4276-B330-4764FA482CC6}" srcOrd="1" destOrd="0" presId="urn:microsoft.com/office/officeart/2005/8/layout/process1"/>
    <dgm:cxn modelId="{CCD4F1AD-5F5C-478E-B2C3-7DF5EE18A6E2}" srcId="{BDA5991A-1206-4D79-A618-156BF871DAEF}" destId="{79C0EF95-9BD7-4D50-8E0B-F4FB73FCCF6A}" srcOrd="2" destOrd="0" parTransId="{86DBE00F-8F41-4F36-A7A9-F237D370B921}" sibTransId="{357F2243-78B8-40B2-A9AC-575236A441C6}"/>
    <dgm:cxn modelId="{4225B1AE-08AD-43EB-AE42-4907B08E9370}" type="presOf" srcId="{BDA5991A-1206-4D79-A618-156BF871DAEF}" destId="{B9E05A20-DF13-465A-A885-15DC096E4A7B}" srcOrd="0" destOrd="0" presId="urn:microsoft.com/office/officeart/2005/8/layout/process1"/>
    <dgm:cxn modelId="{805010B6-6FE4-4818-97CE-7CE5A21A9A13}" type="presOf" srcId="{F3C0063F-3734-49FC-9640-84EBD0F32B77}" destId="{1FB08CD8-6E24-445A-B1C8-FCBBE24773CE}" srcOrd="0" destOrd="0" presId="urn:microsoft.com/office/officeart/2005/8/layout/process1"/>
    <dgm:cxn modelId="{EF0B27D4-981E-42E3-BB88-B592D278EA79}" type="presOf" srcId="{34BE26E9-B70A-419A-8DBC-62304B7F09F2}" destId="{813246CA-A8D1-4EC9-8A0C-21306768A328}" srcOrd="0" destOrd="0" presId="urn:microsoft.com/office/officeart/2005/8/layout/process1"/>
    <dgm:cxn modelId="{606550F6-E278-4F93-BE35-1D714D90ED09}" type="presOf" srcId="{79C0EF95-9BD7-4D50-8E0B-F4FB73FCCF6A}" destId="{8A1D2159-6B51-4A4E-B689-7398D825CC53}" srcOrd="0" destOrd="0" presId="urn:microsoft.com/office/officeart/2005/8/layout/process1"/>
    <dgm:cxn modelId="{94970EF1-0B7D-4541-84BA-C71DAEC6975F}" type="presParOf" srcId="{B9E05A20-DF13-465A-A885-15DC096E4A7B}" destId="{DB84512C-F581-41F2-B931-0B0A9EF79C6F}" srcOrd="0" destOrd="0" presId="urn:microsoft.com/office/officeart/2005/8/layout/process1"/>
    <dgm:cxn modelId="{583B028C-B3FD-4FF1-87B1-E6ACDD58DEB0}" type="presParOf" srcId="{B9E05A20-DF13-465A-A885-15DC096E4A7B}" destId="{1FB08CD8-6E24-445A-B1C8-FCBBE24773CE}" srcOrd="1" destOrd="0" presId="urn:microsoft.com/office/officeart/2005/8/layout/process1"/>
    <dgm:cxn modelId="{EB453D2D-7C26-4D73-99F3-75C194D06336}" type="presParOf" srcId="{1FB08CD8-6E24-445A-B1C8-FCBBE24773CE}" destId="{21643829-4460-4276-B330-4764FA482CC6}" srcOrd="0" destOrd="0" presId="urn:microsoft.com/office/officeart/2005/8/layout/process1"/>
    <dgm:cxn modelId="{F696AA11-29BC-47C2-8929-C4F8D00C6BD6}" type="presParOf" srcId="{B9E05A20-DF13-465A-A885-15DC096E4A7B}" destId="{813246CA-A8D1-4EC9-8A0C-21306768A328}" srcOrd="2" destOrd="0" presId="urn:microsoft.com/office/officeart/2005/8/layout/process1"/>
    <dgm:cxn modelId="{E02AA86A-8527-4A4F-80CB-DFE32AC7141F}" type="presParOf" srcId="{B9E05A20-DF13-465A-A885-15DC096E4A7B}" destId="{5CEFF77E-AD5C-4666-A9AF-8A95D9D8CA87}" srcOrd="3" destOrd="0" presId="urn:microsoft.com/office/officeart/2005/8/layout/process1"/>
    <dgm:cxn modelId="{16203468-407E-47AC-A3AC-E0AFFCA1B33D}" type="presParOf" srcId="{5CEFF77E-AD5C-4666-A9AF-8A95D9D8CA87}" destId="{0476225B-8111-4003-A7B0-D5716169B241}" srcOrd="0" destOrd="0" presId="urn:microsoft.com/office/officeart/2005/8/layout/process1"/>
    <dgm:cxn modelId="{C7E6DBC4-80C3-44CC-AC03-B030EA4217CF}" type="presParOf" srcId="{B9E05A20-DF13-465A-A885-15DC096E4A7B}" destId="{8A1D2159-6B51-4A4E-B689-7398D825CC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2B886-239C-4685-8A3A-C6242450ADB0}">
      <dsp:nvSpPr>
        <dsp:cNvPr id="0" name=""/>
        <dsp:cNvSpPr/>
      </dsp:nvSpPr>
      <dsp:spPr>
        <a:xfrm>
          <a:off x="2780210" y="1702092"/>
          <a:ext cx="2080334" cy="2080334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Dipaksa</a:t>
          </a:r>
          <a:endParaRPr lang="en-ID" sz="1800" b="1" kern="1200" dirty="0">
            <a:solidFill>
              <a:schemeClr val="tx1"/>
            </a:solidFill>
          </a:endParaRPr>
        </a:p>
      </dsp:txBody>
      <dsp:txXfrm>
        <a:off x="3198450" y="2189400"/>
        <a:ext cx="1243854" cy="1069335"/>
      </dsp:txXfrm>
    </dsp:sp>
    <dsp:sp modelId="{CE0BC558-A25D-4D25-964F-75A24CEEA760}">
      <dsp:nvSpPr>
        <dsp:cNvPr id="0" name=""/>
        <dsp:cNvSpPr/>
      </dsp:nvSpPr>
      <dsp:spPr>
        <a:xfrm>
          <a:off x="1510918" y="1227609"/>
          <a:ext cx="1630800" cy="1478505"/>
        </a:xfrm>
        <a:prstGeom prst="gear6">
          <a:avLst/>
        </a:prstGeom>
        <a:gradFill rotWithShape="0">
          <a:gsLst>
            <a:gs pos="0">
              <a:schemeClr val="accent3">
                <a:hueOff val="-472186"/>
                <a:satOff val="-23718"/>
                <a:lumOff val="-82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472186"/>
                <a:satOff val="-23718"/>
                <a:lumOff val="-82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472186"/>
                <a:satOff val="-23718"/>
                <a:lumOff val="-82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rgbClr val="FFFF00"/>
              </a:solidFill>
            </a:rPr>
            <a:t>Terpaksa</a:t>
          </a:r>
          <a:endParaRPr lang="en-ID" sz="1600" b="1" kern="1200" dirty="0">
            <a:solidFill>
              <a:srgbClr val="FFFF00"/>
            </a:solidFill>
          </a:endParaRPr>
        </a:p>
      </dsp:txBody>
      <dsp:txXfrm>
        <a:off x="1905274" y="1602077"/>
        <a:ext cx="842088" cy="729569"/>
      </dsp:txXfrm>
    </dsp:sp>
    <dsp:sp modelId="{C493BEC9-A952-49F5-955C-A0E8F289572F}">
      <dsp:nvSpPr>
        <dsp:cNvPr id="0" name=""/>
        <dsp:cNvSpPr/>
      </dsp:nvSpPr>
      <dsp:spPr>
        <a:xfrm rot="20700000">
          <a:off x="2417251" y="166581"/>
          <a:ext cx="1482402" cy="1482402"/>
        </a:xfrm>
        <a:prstGeom prst="gear6">
          <a:avLst/>
        </a:prstGeom>
        <a:gradFill rotWithShape="0">
          <a:gsLst>
            <a:gs pos="0">
              <a:schemeClr val="accent3">
                <a:hueOff val="-944372"/>
                <a:satOff val="-47437"/>
                <a:lumOff val="-16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944372"/>
                <a:satOff val="-47437"/>
                <a:lumOff val="-16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944372"/>
                <a:satOff val="-47437"/>
                <a:lumOff val="-16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Terbiasa</a:t>
          </a:r>
          <a:endParaRPr lang="en-ID" sz="1500" b="1" kern="1200" dirty="0"/>
        </a:p>
      </dsp:txBody>
      <dsp:txXfrm rot="-20700000">
        <a:off x="2742385" y="491715"/>
        <a:ext cx="832133" cy="832133"/>
      </dsp:txXfrm>
    </dsp:sp>
    <dsp:sp modelId="{7265384F-179B-4417-92CC-F1295D34AE6B}">
      <dsp:nvSpPr>
        <dsp:cNvPr id="0" name=""/>
        <dsp:cNvSpPr/>
      </dsp:nvSpPr>
      <dsp:spPr>
        <a:xfrm>
          <a:off x="2615779" y="1390705"/>
          <a:ext cx="2662828" cy="2662828"/>
        </a:xfrm>
        <a:prstGeom prst="circularArrow">
          <a:avLst>
            <a:gd name="adj1" fmla="val 4688"/>
            <a:gd name="adj2" fmla="val 299029"/>
            <a:gd name="adj3" fmla="val 2505610"/>
            <a:gd name="adj4" fmla="val 15884206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3B2DDB-4282-4570-B6DC-E351011F259D}">
      <dsp:nvSpPr>
        <dsp:cNvPr id="0" name=""/>
        <dsp:cNvSpPr/>
      </dsp:nvSpPr>
      <dsp:spPr>
        <a:xfrm>
          <a:off x="1301889" y="877381"/>
          <a:ext cx="1934711" cy="19347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-472186"/>
                <a:satOff val="-23718"/>
                <a:lumOff val="-82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472186"/>
                <a:satOff val="-23718"/>
                <a:lumOff val="-82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472186"/>
                <a:satOff val="-23718"/>
                <a:lumOff val="-82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86AD7-46AC-40D1-96C9-43F595CB09C2}">
      <dsp:nvSpPr>
        <dsp:cNvPr id="0" name=""/>
        <dsp:cNvSpPr/>
      </dsp:nvSpPr>
      <dsp:spPr>
        <a:xfrm>
          <a:off x="2074356" y="-156353"/>
          <a:ext cx="2086008" cy="20860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-944372"/>
                <a:satOff val="-47437"/>
                <a:lumOff val="-16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944372"/>
                <a:satOff val="-47437"/>
                <a:lumOff val="-16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944372"/>
                <a:satOff val="-47437"/>
                <a:lumOff val="-16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CF8ED-13C2-43BB-9EE4-6C1C330A2FA5}">
      <dsp:nvSpPr>
        <dsp:cNvPr id="0" name=""/>
        <dsp:cNvSpPr/>
      </dsp:nvSpPr>
      <dsp:spPr>
        <a:xfrm rot="16200000">
          <a:off x="-482074" y="487722"/>
          <a:ext cx="2957390" cy="1981944"/>
        </a:xfrm>
        <a:prstGeom prst="flowChartManualOperation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Sikap</a:t>
          </a:r>
          <a:r>
            <a:rPr lang="en-ID" sz="2100" kern="1200" dirty="0"/>
            <a:t> dan </a:t>
          </a:r>
          <a:r>
            <a:rPr lang="en-ID" sz="2100" kern="1200" dirty="0" err="1"/>
            <a:t>persepsi</a:t>
          </a:r>
          <a:r>
            <a:rPr lang="en-ID" sz="2100" kern="1200" dirty="0"/>
            <a:t> </a:t>
          </a:r>
          <a:r>
            <a:rPr lang="en-ID" sz="2100" kern="1200" dirty="0" err="1"/>
            <a:t>positif</a:t>
          </a:r>
          <a:r>
            <a:rPr lang="en-ID" sz="2100" kern="1200" dirty="0"/>
            <a:t> </a:t>
          </a:r>
          <a:r>
            <a:rPr lang="en-ID" sz="2100" kern="1200" dirty="0" err="1"/>
            <a:t>terhadap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endParaRPr lang="en-ID" sz="2100" kern="1200" dirty="0"/>
        </a:p>
      </dsp:txBody>
      <dsp:txXfrm rot="5400000">
        <a:off x="5649" y="591477"/>
        <a:ext cx="1981944" cy="1774434"/>
      </dsp:txXfrm>
    </dsp:sp>
    <dsp:sp modelId="{00FD8BE7-39FF-4D44-BFBE-710477E840A1}">
      <dsp:nvSpPr>
        <dsp:cNvPr id="0" name=""/>
        <dsp:cNvSpPr/>
      </dsp:nvSpPr>
      <dsp:spPr>
        <a:xfrm rot="16200000">
          <a:off x="1648515" y="487722"/>
          <a:ext cx="2957390" cy="1981944"/>
        </a:xfrm>
        <a:prstGeom prst="flowChartManualOperati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pemerolehan</a:t>
          </a:r>
          <a:r>
            <a:rPr lang="en-ID" sz="2100" kern="1200" dirty="0"/>
            <a:t> dan </a:t>
          </a:r>
          <a:r>
            <a:rPr lang="en-ID" sz="2100" kern="1200" dirty="0" err="1"/>
            <a:t>pengintegrasian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endParaRPr lang="en-ID" sz="2100" kern="1200" dirty="0"/>
        </a:p>
      </dsp:txBody>
      <dsp:txXfrm rot="5400000">
        <a:off x="2136238" y="591477"/>
        <a:ext cx="1981944" cy="1774434"/>
      </dsp:txXfrm>
    </dsp:sp>
    <dsp:sp modelId="{17592863-0A14-4AC6-ABBF-05426A9EC0C3}">
      <dsp:nvSpPr>
        <dsp:cNvPr id="0" name=""/>
        <dsp:cNvSpPr/>
      </dsp:nvSpPr>
      <dsp:spPr>
        <a:xfrm rot="16200000">
          <a:off x="3779105" y="487722"/>
          <a:ext cx="2957390" cy="1981944"/>
        </a:xfrm>
        <a:prstGeom prst="flowChartManualOperati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perluasan</a:t>
          </a:r>
          <a:r>
            <a:rPr lang="en-ID" sz="2100" kern="1200" dirty="0"/>
            <a:t> dan </a:t>
          </a:r>
          <a:r>
            <a:rPr lang="en-ID" sz="2100" kern="1200" dirty="0" err="1"/>
            <a:t>pendalaman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endParaRPr lang="en-ID" sz="2100" kern="1200" dirty="0"/>
        </a:p>
      </dsp:txBody>
      <dsp:txXfrm rot="5400000">
        <a:off x="4266828" y="591477"/>
        <a:ext cx="1981944" cy="1774434"/>
      </dsp:txXfrm>
    </dsp:sp>
    <dsp:sp modelId="{D9C10996-014D-4EAF-A9E6-1F1585610CB9}">
      <dsp:nvSpPr>
        <dsp:cNvPr id="0" name=""/>
        <dsp:cNvSpPr/>
      </dsp:nvSpPr>
      <dsp:spPr>
        <a:xfrm rot="16200000">
          <a:off x="5909694" y="487722"/>
          <a:ext cx="2957390" cy="1981944"/>
        </a:xfrm>
        <a:prstGeom prst="flowChartManualOperation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penggunaan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r>
            <a:rPr lang="en-ID" sz="2100" kern="1200" dirty="0"/>
            <a:t> </a:t>
          </a:r>
          <a:r>
            <a:rPr lang="en-ID" sz="2100" kern="1200" dirty="0" err="1"/>
            <a:t>secara</a:t>
          </a:r>
          <a:r>
            <a:rPr lang="en-ID" sz="2100" kern="1200" dirty="0"/>
            <a:t> </a:t>
          </a:r>
          <a:r>
            <a:rPr lang="en-ID" sz="2100" kern="1200" dirty="0" err="1"/>
            <a:t>bermakna</a:t>
          </a:r>
          <a:endParaRPr lang="en-ID" sz="2100" kern="1200" dirty="0"/>
        </a:p>
      </dsp:txBody>
      <dsp:txXfrm rot="5400000">
        <a:off x="6397417" y="591477"/>
        <a:ext cx="1981944" cy="1774434"/>
      </dsp:txXfrm>
    </dsp:sp>
    <dsp:sp modelId="{AAE4BF57-DE38-4A8A-868C-C0E86435ADFE}">
      <dsp:nvSpPr>
        <dsp:cNvPr id="0" name=""/>
        <dsp:cNvSpPr/>
      </dsp:nvSpPr>
      <dsp:spPr>
        <a:xfrm rot="16200000">
          <a:off x="8040284" y="487722"/>
          <a:ext cx="2957390" cy="1981944"/>
        </a:xfrm>
        <a:prstGeom prst="flowChartManualOperation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kebiasaan</a:t>
          </a:r>
          <a:r>
            <a:rPr lang="en-ID" sz="2100" kern="1200" dirty="0"/>
            <a:t> </a:t>
          </a:r>
          <a:r>
            <a:rPr lang="en-ID" sz="2100" kern="1200" dirty="0" err="1"/>
            <a:t>berpikir</a:t>
          </a:r>
          <a:r>
            <a:rPr lang="en-ID" sz="2100" kern="1200" dirty="0"/>
            <a:t> </a:t>
          </a:r>
          <a:r>
            <a:rPr lang="en-ID" sz="2100" kern="1200" dirty="0" err="1"/>
            <a:t>produktif</a:t>
          </a:r>
          <a:endParaRPr lang="en-ID" sz="2100" kern="1200" dirty="0"/>
        </a:p>
      </dsp:txBody>
      <dsp:txXfrm rot="5400000">
        <a:off x="8528007" y="591477"/>
        <a:ext cx="1981944" cy="177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A77CF-4BDB-444C-8EE8-912FF4A26C58}">
      <dsp:nvSpPr>
        <dsp:cNvPr id="0" name=""/>
        <dsp:cNvSpPr/>
      </dsp:nvSpPr>
      <dsp:spPr>
        <a:xfrm rot="5400000">
          <a:off x="6587856" y="-2930246"/>
          <a:ext cx="435154" cy="64051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i="0" kern="1200" dirty="0" err="1"/>
            <a:t>Penilaian</a:t>
          </a:r>
          <a:r>
            <a:rPr lang="en-ID" sz="1600" b="0" i="0" kern="1200" dirty="0"/>
            <a:t> yang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harus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menghasilkan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hasil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pengukuran</a:t>
          </a:r>
          <a:r>
            <a:rPr lang="en-ID" sz="1600" b="0" i="0" kern="1200" dirty="0"/>
            <a:t> yang valid dan reliable</a:t>
          </a:r>
          <a:endParaRPr lang="en-ID" sz="1600" kern="1200" dirty="0"/>
        </a:p>
      </dsp:txBody>
      <dsp:txXfrm rot="-5400000">
        <a:off x="3602876" y="75976"/>
        <a:ext cx="6383872" cy="392670"/>
      </dsp:txXfrm>
    </dsp:sp>
    <dsp:sp modelId="{2B71E2A3-2CE0-414B-A4D9-11B461B38E40}">
      <dsp:nvSpPr>
        <dsp:cNvPr id="0" name=""/>
        <dsp:cNvSpPr/>
      </dsp:nvSpPr>
      <dsp:spPr>
        <a:xfrm>
          <a:off x="0" y="0"/>
          <a:ext cx="3602876" cy="5439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VALID</a:t>
          </a:r>
          <a:endParaRPr lang="en-ID" sz="1800" kern="1200" dirty="0"/>
        </a:p>
      </dsp:txBody>
      <dsp:txXfrm>
        <a:off x="26553" y="26553"/>
        <a:ext cx="3549770" cy="490836"/>
      </dsp:txXfrm>
    </dsp:sp>
    <dsp:sp modelId="{A8A27DCE-DD2A-4CD7-A08C-8D172D60CC8D}">
      <dsp:nvSpPr>
        <dsp:cNvPr id="0" name=""/>
        <dsp:cNvSpPr/>
      </dsp:nvSpPr>
      <dsp:spPr>
        <a:xfrm rot="5400000">
          <a:off x="6587856" y="-2359106"/>
          <a:ext cx="435154" cy="6405114"/>
        </a:xfrm>
        <a:prstGeom prst="round2SameRect">
          <a:avLst/>
        </a:prstGeom>
        <a:solidFill>
          <a:schemeClr val="accent4">
            <a:tint val="40000"/>
            <a:alpha val="90000"/>
            <a:hueOff val="-280550"/>
            <a:satOff val="-514"/>
            <a:lumOff val="-11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280550"/>
              <a:satOff val="-514"/>
              <a:lumOff val="-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0" i="0" kern="1200" dirty="0" err="1"/>
            <a:t>Penilaian</a:t>
          </a:r>
          <a:r>
            <a:rPr lang="en-ID" sz="1800" b="0" i="0" kern="1200" dirty="0"/>
            <a:t> yang </a:t>
          </a:r>
          <a:r>
            <a:rPr lang="en-ID" sz="1800" b="0" i="0" kern="1200" dirty="0" err="1"/>
            <a:t>anda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lakukan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harus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adil</a:t>
          </a:r>
          <a:r>
            <a:rPr lang="en-ID" sz="1800" b="0" i="0" kern="1200" dirty="0"/>
            <a:t> </a:t>
          </a:r>
          <a:r>
            <a:rPr lang="en-ID" sz="1800" b="0" i="0" kern="1200" dirty="0" err="1"/>
            <a:t>untuk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seluruh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siswa</a:t>
          </a:r>
          <a:r>
            <a:rPr lang="en-ID" sz="1800" b="0" i="0" kern="1200" dirty="0"/>
            <a:t> dan </a:t>
          </a:r>
          <a:r>
            <a:rPr lang="en-ID" sz="1800" b="0" i="0" kern="1200" dirty="0" err="1"/>
            <a:t>tidak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memihak</a:t>
          </a:r>
          <a:endParaRPr lang="en-ID" sz="1800" kern="1200" dirty="0"/>
        </a:p>
      </dsp:txBody>
      <dsp:txXfrm rot="-5400000">
        <a:off x="3602876" y="647116"/>
        <a:ext cx="6383872" cy="392670"/>
      </dsp:txXfrm>
    </dsp:sp>
    <dsp:sp modelId="{2543A846-9474-42B2-859C-A9B85AB5DAEF}">
      <dsp:nvSpPr>
        <dsp:cNvPr id="0" name=""/>
        <dsp:cNvSpPr/>
      </dsp:nvSpPr>
      <dsp:spPr>
        <a:xfrm>
          <a:off x="0" y="571479"/>
          <a:ext cx="3602876" cy="543942"/>
        </a:xfrm>
        <a:prstGeom prst="roundRect">
          <a:avLst/>
        </a:prstGeom>
        <a:solidFill>
          <a:schemeClr val="accent4">
            <a:hueOff val="-364219"/>
            <a:satOff val="-438"/>
            <a:lumOff val="-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ADIL</a:t>
          </a:r>
          <a:endParaRPr lang="en-ID" sz="2000" kern="1200" dirty="0"/>
        </a:p>
      </dsp:txBody>
      <dsp:txXfrm>
        <a:off x="26553" y="598032"/>
        <a:ext cx="3549770" cy="490836"/>
      </dsp:txXfrm>
    </dsp:sp>
    <dsp:sp modelId="{16B0E27E-5A55-45F0-AD33-C17A263B4E99}">
      <dsp:nvSpPr>
        <dsp:cNvPr id="0" name=""/>
        <dsp:cNvSpPr/>
      </dsp:nvSpPr>
      <dsp:spPr>
        <a:xfrm rot="5400000">
          <a:off x="6587856" y="-1787966"/>
          <a:ext cx="435154" cy="6405114"/>
        </a:xfrm>
        <a:prstGeom prst="round2SameRect">
          <a:avLst/>
        </a:prstGeom>
        <a:solidFill>
          <a:schemeClr val="accent4">
            <a:tint val="40000"/>
            <a:alpha val="90000"/>
            <a:hueOff val="-561100"/>
            <a:satOff val="-1027"/>
            <a:lumOff val="-226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61100"/>
              <a:satOff val="-1027"/>
              <a:lumOff val="-2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i="0" kern="1200" dirty="0"/>
            <a:t>Proses </a:t>
          </a:r>
          <a:r>
            <a:rPr lang="en-ID" sz="1600" b="0" i="0" kern="1200" dirty="0" err="1"/>
            <a:t>menilai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hasil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belajar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siswa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harus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menjaga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objektivitas</a:t>
          </a:r>
          <a:r>
            <a:rPr lang="en-ID" sz="1600" b="0" i="0" kern="1200" dirty="0"/>
            <a:t> proses dan </a:t>
          </a:r>
          <a:r>
            <a:rPr lang="en-ID" sz="1600" b="0" i="0" kern="1200" dirty="0" err="1"/>
            <a:t>hasil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penilaian</a:t>
          </a:r>
          <a:endParaRPr lang="en-ID" sz="1600" kern="1200" dirty="0"/>
        </a:p>
      </dsp:txBody>
      <dsp:txXfrm rot="-5400000">
        <a:off x="3602876" y="1218256"/>
        <a:ext cx="6383872" cy="392670"/>
      </dsp:txXfrm>
    </dsp:sp>
    <dsp:sp modelId="{F59AC18D-580D-414D-B3CB-68D559B68959}">
      <dsp:nvSpPr>
        <dsp:cNvPr id="0" name=""/>
        <dsp:cNvSpPr/>
      </dsp:nvSpPr>
      <dsp:spPr>
        <a:xfrm>
          <a:off x="0" y="1142619"/>
          <a:ext cx="3602876" cy="543942"/>
        </a:xfrm>
        <a:prstGeom prst="roundRect">
          <a:avLst/>
        </a:prstGeom>
        <a:solidFill>
          <a:schemeClr val="accent4">
            <a:hueOff val="-728438"/>
            <a:satOff val="-875"/>
            <a:lumOff val="-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OBJEKTIF</a:t>
          </a:r>
          <a:endParaRPr lang="en-ID" sz="1800" kern="1200" dirty="0"/>
        </a:p>
      </dsp:txBody>
      <dsp:txXfrm>
        <a:off x="26553" y="1169172"/>
        <a:ext cx="3549770" cy="490836"/>
      </dsp:txXfrm>
    </dsp:sp>
    <dsp:sp modelId="{5B198062-17FC-4899-8C6F-B36B21A95AF9}">
      <dsp:nvSpPr>
        <dsp:cNvPr id="0" name=""/>
        <dsp:cNvSpPr/>
      </dsp:nvSpPr>
      <dsp:spPr>
        <a:xfrm rot="5400000">
          <a:off x="6587856" y="-1216826"/>
          <a:ext cx="435154" cy="6405114"/>
        </a:xfrm>
        <a:prstGeom prst="round2SameRect">
          <a:avLst/>
        </a:prstGeom>
        <a:solidFill>
          <a:schemeClr val="accent4">
            <a:tint val="40000"/>
            <a:alpha val="90000"/>
            <a:hueOff val="-841649"/>
            <a:satOff val="-1541"/>
            <a:lumOff val="-34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841649"/>
              <a:satOff val="-1541"/>
              <a:lumOff val="-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i="0" kern="1200" dirty="0" err="1"/>
            <a:t>Terencana</a:t>
          </a:r>
          <a:r>
            <a:rPr lang="en-ID" sz="1600" b="0" i="0" kern="1200" dirty="0"/>
            <a:t>, </a:t>
          </a:r>
          <a:r>
            <a:rPr lang="en-ID" sz="1600" b="0" i="0" kern="1200" dirty="0" err="1"/>
            <a:t>bertahap</a:t>
          </a:r>
          <a:r>
            <a:rPr lang="en-ID" sz="1600" b="0" i="0" kern="1200" dirty="0"/>
            <a:t>, dan </a:t>
          </a:r>
          <a:r>
            <a:rPr lang="en-ID" sz="1600" b="0" i="0" kern="1200" dirty="0" err="1"/>
            <a:t>teratur</a:t>
          </a:r>
          <a:r>
            <a:rPr lang="en-ID" sz="1600" b="0" i="0" kern="1200" dirty="0"/>
            <a:t>, </a:t>
          </a:r>
          <a:r>
            <a:rPr lang="en-ID" sz="1600" b="0" i="0" kern="1200" dirty="0" err="1"/>
            <a:t>untuk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memperoleh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informasi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hasil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belajar</a:t>
          </a:r>
          <a:r>
            <a:rPr lang="en-ID" sz="1600" b="0" i="0" kern="1200" dirty="0"/>
            <a:t> dan </a:t>
          </a:r>
          <a:r>
            <a:rPr lang="en-ID" sz="1600" b="0" i="0" kern="1200" dirty="0" err="1"/>
            <a:t>perkembangan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belajar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siswa</a:t>
          </a:r>
          <a:endParaRPr lang="en-ID" sz="1600" kern="1200" dirty="0"/>
        </a:p>
      </dsp:txBody>
      <dsp:txXfrm rot="-5400000">
        <a:off x="3602876" y="1789396"/>
        <a:ext cx="6383872" cy="392670"/>
      </dsp:txXfrm>
    </dsp:sp>
    <dsp:sp modelId="{C566CD8C-5294-4138-BC2D-FE3E1104B7FB}">
      <dsp:nvSpPr>
        <dsp:cNvPr id="0" name=""/>
        <dsp:cNvSpPr/>
      </dsp:nvSpPr>
      <dsp:spPr>
        <a:xfrm>
          <a:off x="0" y="1713759"/>
          <a:ext cx="3602876" cy="543942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BERKESINAMBUNGAN</a:t>
          </a:r>
          <a:endParaRPr lang="en-ID" sz="1800" kern="1200" dirty="0"/>
        </a:p>
      </dsp:txBody>
      <dsp:txXfrm>
        <a:off x="26553" y="1740312"/>
        <a:ext cx="3549770" cy="490836"/>
      </dsp:txXfrm>
    </dsp:sp>
    <dsp:sp modelId="{BF53C873-B596-4926-8747-56076116C1CA}">
      <dsp:nvSpPr>
        <dsp:cNvPr id="0" name=""/>
        <dsp:cNvSpPr/>
      </dsp:nvSpPr>
      <dsp:spPr>
        <a:xfrm rot="5400000">
          <a:off x="6587856" y="-645686"/>
          <a:ext cx="435154" cy="6405114"/>
        </a:xfrm>
        <a:prstGeom prst="round2SameRect">
          <a:avLst/>
        </a:prstGeom>
        <a:solidFill>
          <a:schemeClr val="accent4">
            <a:tint val="40000"/>
            <a:alpha val="90000"/>
            <a:hueOff val="-1122199"/>
            <a:satOff val="-2055"/>
            <a:lumOff val="-45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122199"/>
              <a:satOff val="-2055"/>
              <a:lumOff val="-4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i="0" kern="1200" dirty="0" err="1"/>
            <a:t>Penilaian</a:t>
          </a:r>
          <a:r>
            <a:rPr lang="en-ID" sz="1600" b="0" i="0" kern="1200" dirty="0"/>
            <a:t> yang  </a:t>
          </a:r>
          <a:r>
            <a:rPr lang="en-ID" sz="1600" b="0" i="0" kern="1200" dirty="0" err="1"/>
            <a:t>dilukan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harus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mampu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menilai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keseluruhan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kompetensi</a:t>
          </a:r>
          <a:r>
            <a:rPr lang="en-ID" sz="1600" b="0" i="0" kern="1200" dirty="0"/>
            <a:t> yang </a:t>
          </a:r>
          <a:r>
            <a:rPr lang="en-ID" sz="1600" b="0" i="0" kern="1200" dirty="0" err="1"/>
            <a:t>ada</a:t>
          </a:r>
          <a:endParaRPr lang="en-ID" sz="1600" kern="1200" dirty="0"/>
        </a:p>
      </dsp:txBody>
      <dsp:txXfrm rot="-5400000">
        <a:off x="3602876" y="2360536"/>
        <a:ext cx="6383872" cy="392670"/>
      </dsp:txXfrm>
    </dsp:sp>
    <dsp:sp modelId="{5E18EE2B-D1E6-49F0-9A91-D083C665253B}">
      <dsp:nvSpPr>
        <dsp:cNvPr id="0" name=""/>
        <dsp:cNvSpPr/>
      </dsp:nvSpPr>
      <dsp:spPr>
        <a:xfrm>
          <a:off x="0" y="2284899"/>
          <a:ext cx="3602876" cy="543942"/>
        </a:xfrm>
        <a:prstGeom prst="roundRect">
          <a:avLst/>
        </a:prstGeom>
        <a:solidFill>
          <a:schemeClr val="accent4">
            <a:hueOff val="-1456876"/>
            <a:satOff val="-1750"/>
            <a:lumOff val="-2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MENYELURUH</a:t>
          </a:r>
          <a:endParaRPr lang="en-ID" sz="1800" kern="1200" dirty="0"/>
        </a:p>
      </dsp:txBody>
      <dsp:txXfrm>
        <a:off x="26553" y="2311452"/>
        <a:ext cx="3549770" cy="490836"/>
      </dsp:txXfrm>
    </dsp:sp>
    <dsp:sp modelId="{35AD5C8C-320F-4D7B-9649-DF6EC99CC117}">
      <dsp:nvSpPr>
        <dsp:cNvPr id="0" name=""/>
        <dsp:cNvSpPr/>
      </dsp:nvSpPr>
      <dsp:spPr>
        <a:xfrm rot="5400000">
          <a:off x="6587856" y="-74545"/>
          <a:ext cx="435154" cy="6405114"/>
        </a:xfrm>
        <a:prstGeom prst="round2SameRect">
          <a:avLst/>
        </a:prstGeom>
        <a:solidFill>
          <a:schemeClr val="accent4">
            <a:tint val="40000"/>
            <a:alpha val="90000"/>
            <a:hueOff val="-1402749"/>
            <a:satOff val="-2568"/>
            <a:lumOff val="-566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402749"/>
              <a:satOff val="-2568"/>
              <a:lumOff val="-5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i="0" kern="1200" dirty="0"/>
            <a:t>Terbuka </a:t>
          </a:r>
          <a:r>
            <a:rPr lang="en-ID" sz="1600" b="0" i="0" kern="1200" dirty="0" err="1"/>
            <a:t>bagi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berbagai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kalangan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sehingga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keputusan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hasil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belajar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siswa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jelas</a:t>
          </a:r>
          <a:endParaRPr lang="en-ID" sz="1600" kern="1200" dirty="0"/>
        </a:p>
      </dsp:txBody>
      <dsp:txXfrm rot="-5400000">
        <a:off x="3602876" y="2931677"/>
        <a:ext cx="6383872" cy="392670"/>
      </dsp:txXfrm>
    </dsp:sp>
    <dsp:sp modelId="{8484EE6D-714F-4586-8170-14D6907BA2A2}">
      <dsp:nvSpPr>
        <dsp:cNvPr id="0" name=""/>
        <dsp:cNvSpPr/>
      </dsp:nvSpPr>
      <dsp:spPr>
        <a:xfrm>
          <a:off x="0" y="2856039"/>
          <a:ext cx="3602876" cy="543942"/>
        </a:xfrm>
        <a:prstGeom prst="roundRect">
          <a:avLst/>
        </a:prstGeom>
        <a:solidFill>
          <a:schemeClr val="accent4">
            <a:hueOff val="-1821094"/>
            <a:satOff val="-2188"/>
            <a:lumOff val="-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TERBUKA</a:t>
          </a:r>
          <a:endParaRPr lang="en-ID" sz="1800" kern="1200" dirty="0"/>
        </a:p>
      </dsp:txBody>
      <dsp:txXfrm>
        <a:off x="26553" y="2882592"/>
        <a:ext cx="3549770" cy="490836"/>
      </dsp:txXfrm>
    </dsp:sp>
    <dsp:sp modelId="{B794D83E-F5BC-4C59-8430-CA888B52E957}">
      <dsp:nvSpPr>
        <dsp:cNvPr id="0" name=""/>
        <dsp:cNvSpPr/>
      </dsp:nvSpPr>
      <dsp:spPr>
        <a:xfrm rot="5400000">
          <a:off x="6587856" y="496594"/>
          <a:ext cx="435154" cy="6405114"/>
        </a:xfrm>
        <a:prstGeom prst="round2SameRect">
          <a:avLst/>
        </a:prstGeom>
        <a:solidFill>
          <a:schemeClr val="accent4">
            <a:tint val="40000"/>
            <a:alpha val="90000"/>
            <a:hueOff val="-1683299"/>
            <a:satOff val="-3082"/>
            <a:lumOff val="-67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683299"/>
              <a:satOff val="-3082"/>
              <a:lumOff val="-6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b="0" i="0" kern="1200" dirty="0"/>
            <a:t>Hasil </a:t>
          </a:r>
          <a:r>
            <a:rPr lang="en-ID" sz="1600" b="0" i="0" kern="1200" dirty="0" err="1"/>
            <a:t>penilaian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hendaknya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mempunyai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makna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bagi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siswa</a:t>
          </a:r>
          <a:r>
            <a:rPr lang="en-ID" sz="1600" b="0" i="0" kern="1200" dirty="0"/>
            <a:t> dan juga </a:t>
          </a:r>
          <a:r>
            <a:rPr lang="en-ID" sz="1600" b="0" i="0" kern="1200" dirty="0" err="1"/>
            <a:t>pihak-pihak</a:t>
          </a:r>
          <a:r>
            <a:rPr lang="en-ID" sz="1600" b="0" i="0" kern="1200" dirty="0"/>
            <a:t> yang </a:t>
          </a:r>
          <a:r>
            <a:rPr lang="en-ID" sz="1600" b="0" i="0" kern="1200" dirty="0" err="1"/>
            <a:t>berkepentingan</a:t>
          </a:r>
          <a:endParaRPr lang="en-ID" sz="1600" kern="1200" dirty="0"/>
        </a:p>
      </dsp:txBody>
      <dsp:txXfrm rot="-5400000">
        <a:off x="3602876" y="3502816"/>
        <a:ext cx="6383872" cy="392670"/>
      </dsp:txXfrm>
    </dsp:sp>
    <dsp:sp modelId="{65BC991D-5F94-401C-87CF-C777452C3FD8}">
      <dsp:nvSpPr>
        <dsp:cNvPr id="0" name=""/>
        <dsp:cNvSpPr/>
      </dsp:nvSpPr>
      <dsp:spPr>
        <a:xfrm>
          <a:off x="0" y="3427179"/>
          <a:ext cx="3602876" cy="543942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BERMAKNA</a:t>
          </a:r>
          <a:endParaRPr lang="en-ID" sz="2000" kern="1200" dirty="0"/>
        </a:p>
      </dsp:txBody>
      <dsp:txXfrm>
        <a:off x="26553" y="3453732"/>
        <a:ext cx="3549770" cy="490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802A-732D-4341-8FA7-ED64608E7D79}">
      <dsp:nvSpPr>
        <dsp:cNvPr id="0" name=""/>
        <dsp:cNvSpPr/>
      </dsp:nvSpPr>
      <dsp:spPr>
        <a:xfrm>
          <a:off x="3068927" y="269954"/>
          <a:ext cx="3488640" cy="348864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PENGETAHUAN</a:t>
          </a:r>
          <a:endParaRPr lang="en-ID" sz="1100" b="1" kern="1200" dirty="0"/>
        </a:p>
      </dsp:txBody>
      <dsp:txXfrm>
        <a:off x="4907524" y="1009213"/>
        <a:ext cx="1245943" cy="1038286"/>
      </dsp:txXfrm>
    </dsp:sp>
    <dsp:sp modelId="{DBC042CA-FCC0-41C7-80D3-97D5138DEEB3}">
      <dsp:nvSpPr>
        <dsp:cNvPr id="0" name=""/>
        <dsp:cNvSpPr/>
      </dsp:nvSpPr>
      <dsp:spPr>
        <a:xfrm>
          <a:off x="2997078" y="394548"/>
          <a:ext cx="3488640" cy="348864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KETERAMPILAN</a:t>
          </a:r>
          <a:endParaRPr lang="en-ID" sz="1700" b="1" kern="1200" dirty="0"/>
        </a:p>
      </dsp:txBody>
      <dsp:txXfrm>
        <a:off x="3827706" y="2658012"/>
        <a:ext cx="1868914" cy="913691"/>
      </dsp:txXfrm>
    </dsp:sp>
    <dsp:sp modelId="{1FC6131C-2E89-4A74-AC05-2A2D2746A43B}">
      <dsp:nvSpPr>
        <dsp:cNvPr id="0" name=""/>
        <dsp:cNvSpPr/>
      </dsp:nvSpPr>
      <dsp:spPr>
        <a:xfrm>
          <a:off x="2925228" y="269954"/>
          <a:ext cx="3488640" cy="348864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SIKAP</a:t>
          </a:r>
          <a:endParaRPr lang="en-ID" sz="1000" b="1" kern="1200" dirty="0"/>
        </a:p>
      </dsp:txBody>
      <dsp:txXfrm>
        <a:off x="3329329" y="1009213"/>
        <a:ext cx="1245943" cy="1038286"/>
      </dsp:txXfrm>
    </dsp:sp>
    <dsp:sp modelId="{E626F301-BA89-4FAB-88AD-03799D61879C}">
      <dsp:nvSpPr>
        <dsp:cNvPr id="0" name=""/>
        <dsp:cNvSpPr/>
      </dsp:nvSpPr>
      <dsp:spPr>
        <a:xfrm>
          <a:off x="2853251" y="53990"/>
          <a:ext cx="3920567" cy="392056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DCF20E-C152-423F-ABB4-5E8E9F4440E9}">
      <dsp:nvSpPr>
        <dsp:cNvPr id="0" name=""/>
        <dsp:cNvSpPr/>
      </dsp:nvSpPr>
      <dsp:spPr>
        <a:xfrm>
          <a:off x="2781114" y="178364"/>
          <a:ext cx="3920567" cy="392056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67AE9E-B274-4D8E-887E-03263351417F}">
      <dsp:nvSpPr>
        <dsp:cNvPr id="0" name=""/>
        <dsp:cNvSpPr/>
      </dsp:nvSpPr>
      <dsp:spPr>
        <a:xfrm>
          <a:off x="2708977" y="53990"/>
          <a:ext cx="3920567" cy="39205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4512C-F581-41F2-B931-0B0A9EF79C6F}">
      <dsp:nvSpPr>
        <dsp:cNvPr id="0" name=""/>
        <dsp:cNvSpPr/>
      </dsp:nvSpPr>
      <dsp:spPr>
        <a:xfrm>
          <a:off x="8866" y="0"/>
          <a:ext cx="2649993" cy="120982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Persiapan</a:t>
          </a:r>
          <a:endParaRPr lang="en-ID" sz="3300" kern="1200" dirty="0"/>
        </a:p>
      </dsp:txBody>
      <dsp:txXfrm>
        <a:off x="44300" y="35434"/>
        <a:ext cx="2579125" cy="1138952"/>
      </dsp:txXfrm>
    </dsp:sp>
    <dsp:sp modelId="{1FB08CD8-6E24-445A-B1C8-FCBBE24773CE}">
      <dsp:nvSpPr>
        <dsp:cNvPr id="0" name=""/>
        <dsp:cNvSpPr/>
      </dsp:nvSpPr>
      <dsp:spPr>
        <a:xfrm>
          <a:off x="2746131" y="499400"/>
          <a:ext cx="917254" cy="21101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900" kern="1200"/>
        </a:p>
      </dsp:txBody>
      <dsp:txXfrm>
        <a:off x="2746131" y="541604"/>
        <a:ext cx="853948" cy="126611"/>
      </dsp:txXfrm>
    </dsp:sp>
    <dsp:sp modelId="{813246CA-A8D1-4EC9-8A0C-21306768A328}">
      <dsp:nvSpPr>
        <dsp:cNvPr id="0" name=""/>
        <dsp:cNvSpPr/>
      </dsp:nvSpPr>
      <dsp:spPr>
        <a:xfrm>
          <a:off x="3718856" y="0"/>
          <a:ext cx="2649993" cy="120982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Proses </a:t>
          </a:r>
          <a:r>
            <a:rPr lang="en-US" sz="3300" kern="1200" dirty="0" err="1"/>
            <a:t>Pembelajaran</a:t>
          </a:r>
          <a:endParaRPr lang="en-ID" sz="3300" kern="1200" dirty="0"/>
        </a:p>
      </dsp:txBody>
      <dsp:txXfrm>
        <a:off x="3754290" y="35434"/>
        <a:ext cx="2579125" cy="1138952"/>
      </dsp:txXfrm>
    </dsp:sp>
    <dsp:sp modelId="{5CEFF77E-AD5C-4666-A9AF-8A95D9D8CA87}">
      <dsp:nvSpPr>
        <dsp:cNvPr id="0" name=""/>
        <dsp:cNvSpPr/>
      </dsp:nvSpPr>
      <dsp:spPr>
        <a:xfrm>
          <a:off x="6474071" y="485333"/>
          <a:ext cx="881355" cy="23915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kern="1200"/>
        </a:p>
      </dsp:txBody>
      <dsp:txXfrm>
        <a:off x="6474071" y="533164"/>
        <a:ext cx="809609" cy="143492"/>
      </dsp:txXfrm>
    </dsp:sp>
    <dsp:sp modelId="{8A1D2159-6B51-4A4E-B689-7398D825CC53}">
      <dsp:nvSpPr>
        <dsp:cNvPr id="0" name=""/>
        <dsp:cNvSpPr/>
      </dsp:nvSpPr>
      <dsp:spPr>
        <a:xfrm>
          <a:off x="7428847" y="0"/>
          <a:ext cx="2649993" cy="120982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Pelaksanaa</a:t>
          </a:r>
          <a:r>
            <a:rPr lang="en-US" sz="3300" kern="1200" dirty="0"/>
            <a:t> </a:t>
          </a:r>
          <a:r>
            <a:rPr lang="en-US" sz="3300" kern="1200" dirty="0" err="1"/>
            <a:t>Penilaian</a:t>
          </a:r>
          <a:endParaRPr lang="en-ID" sz="3300" kern="1200" dirty="0"/>
        </a:p>
      </dsp:txBody>
      <dsp:txXfrm>
        <a:off x="7464281" y="35434"/>
        <a:ext cx="2579125" cy="1138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8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25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4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7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9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54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5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B4D5-C24B-43A6-948C-BFD2C556BF3B}" type="datetimeFigureOut">
              <a:rPr lang="en-ID" smtClean="0"/>
              <a:t>19/08/2020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9255DE8-2647-48DD-A2F1-141069F7BE64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9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F615-9C2F-4BBF-84F2-7BF2CD11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dirty="0"/>
              <a:t>ASESMEN PEMBELAJARAN </a:t>
            </a:r>
            <a:br>
              <a:rPr lang="en-US" sz="3200" b="1" dirty="0"/>
            </a:br>
            <a:r>
              <a:rPr lang="en-US" sz="3200" b="1" dirty="0"/>
              <a:t>DI ERA NEW NORMAL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C922D-BEC3-46A8-A181-7AB4C1422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8000" dirty="0" err="1"/>
              <a:t>Minzani</a:t>
            </a:r>
            <a:r>
              <a:rPr lang="en-US" sz="8000" dirty="0"/>
              <a:t> </a:t>
            </a:r>
            <a:r>
              <a:rPr lang="en-US" sz="8000" dirty="0" err="1"/>
              <a:t>Aufa</a:t>
            </a:r>
            <a:r>
              <a:rPr lang="en-US" sz="8000" dirty="0"/>
              <a:t>, </a:t>
            </a:r>
            <a:r>
              <a:rPr lang="en-US" sz="8000" dirty="0" err="1"/>
              <a:t>S.Pd.I</a:t>
            </a:r>
            <a:r>
              <a:rPr lang="en-US" sz="8000" dirty="0"/>
              <a:t>., </a:t>
            </a:r>
            <a:r>
              <a:rPr lang="en-US" sz="8000" dirty="0" err="1"/>
              <a:t>M.Pd</a:t>
            </a:r>
            <a:r>
              <a:rPr lang="en-US" sz="8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5600" dirty="0"/>
          </a:p>
          <a:p>
            <a:pPr>
              <a:spcBef>
                <a:spcPts val="0"/>
              </a:spcBef>
            </a:pPr>
            <a:r>
              <a:rPr lang="en-US" sz="4400" b="1" dirty="0"/>
              <a:t>Webinar PGMI UIN SUNAN KALIJAGA </a:t>
            </a:r>
          </a:p>
          <a:p>
            <a:pPr>
              <a:spcBef>
                <a:spcPts val="0"/>
              </a:spcBef>
            </a:pPr>
            <a:r>
              <a:rPr lang="en-US" sz="4400" b="1" dirty="0"/>
              <a:t>19 </a:t>
            </a:r>
            <a:r>
              <a:rPr lang="en-US" sz="4400" b="1" dirty="0" err="1"/>
              <a:t>Agustus</a:t>
            </a:r>
            <a:r>
              <a:rPr lang="en-US" sz="4400" b="1" dirty="0"/>
              <a:t> 2020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A9FD371-58C5-48CB-ABF9-968B60ABF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83" y="3429000"/>
            <a:ext cx="4328846" cy="2226659"/>
          </a:xfrm>
          <a:prstGeom prst="rect">
            <a:avLst/>
          </a:prstGeom>
        </p:spPr>
      </p:pic>
      <p:pic>
        <p:nvPicPr>
          <p:cNvPr id="18" name="Picture 17" descr="A group of people in a room&#10;&#10;Description automatically generated">
            <a:extLst>
              <a:ext uri="{FF2B5EF4-FFF2-40B4-BE49-F238E27FC236}">
                <a16:creationId xmlns:a16="http://schemas.microsoft.com/office/drawing/2014/main" id="{BC4E8B49-B8D9-4B98-B9FF-E5A07747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84" y="885669"/>
            <a:ext cx="4328845" cy="25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4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8F77-CCCD-475D-B886-288ADDC3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kaitanya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Penilaian</a:t>
            </a:r>
            <a:endParaRPr lang="en-ID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5555C7-7E60-473F-A062-BCD396F91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355927"/>
              </p:ext>
            </p:extLst>
          </p:nvPr>
        </p:nvGraphicFramePr>
        <p:xfrm>
          <a:off x="838200" y="1825625"/>
          <a:ext cx="10515600" cy="295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5F2247-296B-414D-B082-8E9251058EBA}"/>
              </a:ext>
            </a:extLst>
          </p:cNvPr>
          <p:cNvSpPr txBox="1"/>
          <p:nvPr/>
        </p:nvSpPr>
        <p:spPr>
          <a:xfrm>
            <a:off x="838200" y="5174518"/>
            <a:ext cx="108180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D" sz="2400" dirty="0" err="1"/>
              <a:t>Asesmen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>
                <a:solidFill>
                  <a:srgbClr val="FF0000"/>
                </a:solidFill>
              </a:rPr>
              <a:t>meningkatkan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siswa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belajar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.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permasalahan</a:t>
            </a:r>
            <a:r>
              <a:rPr lang="en-ID" sz="2400" dirty="0"/>
              <a:t> yang </a:t>
            </a:r>
            <a:r>
              <a:rPr lang="en-ID" sz="2400" dirty="0" err="1"/>
              <a:t>diberikan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,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apa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tambah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778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502F-BB63-42AF-93A4-47FA90E4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FUNGSI </a:t>
            </a:r>
            <a:r>
              <a:rPr lang="en-US" b="1" dirty="0" err="1"/>
              <a:t>aesmen</a:t>
            </a:r>
            <a:r>
              <a:rPr lang="en-US" b="1" dirty="0"/>
              <a:t> 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F232-73E7-4AC3-A6D0-66A2FBBA7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Alat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mengetahui</a:t>
            </a:r>
            <a:r>
              <a:rPr lang="en-US" sz="3200" dirty="0"/>
              <a:t> </a:t>
            </a:r>
            <a:r>
              <a:rPr lang="en-US" sz="3200" b="1" dirty="0" err="1"/>
              <a:t>ketercapaian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Memantau</a:t>
            </a:r>
            <a:r>
              <a:rPr lang="en-US" sz="3200" dirty="0"/>
              <a:t> </a:t>
            </a:r>
            <a:r>
              <a:rPr lang="en-US" sz="3200" b="1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r>
              <a:rPr lang="en-US" sz="3200" dirty="0"/>
              <a:t> </a:t>
            </a:r>
            <a:r>
              <a:rPr lang="en-US" sz="3200" dirty="0" err="1"/>
              <a:t>didik</a:t>
            </a:r>
            <a:endParaRPr lang="en-US" sz="3200" dirty="0"/>
          </a:p>
          <a:p>
            <a:r>
              <a:rPr lang="en-US" sz="3200" dirty="0" err="1"/>
              <a:t>Mendeteksi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b="1" dirty="0" err="1"/>
              <a:t>perbaikan</a:t>
            </a:r>
            <a:r>
              <a:rPr lang="en-US" sz="3200" b="1" dirty="0"/>
              <a:t> </a:t>
            </a:r>
            <a:r>
              <a:rPr lang="en-US" sz="3200" b="1" dirty="0" err="1"/>
              <a:t>hasil</a:t>
            </a:r>
            <a:r>
              <a:rPr lang="en-US" sz="3200" b="1" dirty="0"/>
              <a:t> </a:t>
            </a:r>
            <a:r>
              <a:rPr lang="en-US" sz="3200" b="1" dirty="0" err="1"/>
              <a:t>belajar</a:t>
            </a:r>
            <a:endParaRPr lang="en-US" sz="3200" b="1" dirty="0"/>
          </a:p>
          <a:p>
            <a:r>
              <a:rPr lang="en-US" sz="3200" dirty="0"/>
              <a:t>Dasar </a:t>
            </a:r>
            <a:r>
              <a:rPr lang="en-US" sz="3200" dirty="0" err="1"/>
              <a:t>menyusun</a:t>
            </a:r>
            <a:r>
              <a:rPr lang="en-US" sz="3200" dirty="0"/>
              <a:t> </a:t>
            </a:r>
            <a:r>
              <a:rPr lang="en-US" sz="3200" b="1" dirty="0" err="1"/>
              <a:t>laporan</a:t>
            </a:r>
            <a:r>
              <a:rPr lang="en-US" sz="3200" b="1" dirty="0"/>
              <a:t> </a:t>
            </a:r>
            <a:r>
              <a:rPr lang="en-US" sz="3200" b="1" dirty="0" err="1"/>
              <a:t>kemajuan</a:t>
            </a:r>
            <a:r>
              <a:rPr lang="en-US" sz="3200" b="1" dirty="0"/>
              <a:t> </a:t>
            </a:r>
            <a:r>
              <a:rPr lang="en-US" sz="3200" dirty="0" err="1"/>
              <a:t>belajar</a:t>
            </a:r>
            <a:r>
              <a:rPr lang="en-US" sz="3200" dirty="0"/>
              <a:t> </a:t>
            </a:r>
            <a:r>
              <a:rPr lang="en-US" sz="3200" dirty="0" err="1"/>
              <a:t>siswa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217559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61E3-5164-4582-A4D8-AEE1D250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asesmen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F675-6056-4ACF-8BFD-F322CEC5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b="1" dirty="0" err="1"/>
              <a:t>penguasaan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endParaRPr lang="en-US" sz="2400" dirty="0"/>
          </a:p>
          <a:p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b="1" dirty="0" err="1"/>
              <a:t>ketuntasan</a:t>
            </a:r>
            <a:r>
              <a:rPr lang="en-US" sz="2400" dirty="0"/>
              <a:t> </a:t>
            </a:r>
            <a:r>
              <a:rPr lang="en-US" sz="2400" dirty="0" err="1"/>
              <a:t>penguasaan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endParaRPr lang="en-US" sz="2400" dirty="0"/>
          </a:p>
          <a:p>
            <a:r>
              <a:rPr lang="en-US" sz="2400" dirty="0" err="1"/>
              <a:t>Menetapkan</a:t>
            </a:r>
            <a:r>
              <a:rPr lang="en-US" sz="2400" dirty="0"/>
              <a:t> program </a:t>
            </a:r>
            <a:r>
              <a:rPr lang="en-US" sz="2400" b="1" dirty="0" err="1"/>
              <a:t>perbaikan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pengayaan</a:t>
            </a:r>
            <a:r>
              <a:rPr lang="en-US" sz="2400" b="1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penguasaan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endParaRPr lang="en-US" sz="2400" dirty="0"/>
          </a:p>
          <a:p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b="1" dirty="0"/>
              <a:t>proses </a:t>
            </a:r>
            <a:r>
              <a:rPr lang="en-US" sz="2400" b="1" dirty="0" err="1"/>
              <a:t>pembelajaran</a:t>
            </a:r>
            <a:endParaRPr lang="en-US" sz="2400" b="1" dirty="0"/>
          </a:p>
          <a:p>
            <a:r>
              <a:rPr lang="en-US" sz="2400" dirty="0"/>
              <a:t>Menyusun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capaian</a:t>
            </a:r>
            <a:r>
              <a:rPr lang="en-US" sz="2400" b="1" dirty="0"/>
              <a:t> </a:t>
            </a:r>
            <a:r>
              <a:rPr lang="en-US" sz="2400" b="1" dirty="0" err="1"/>
              <a:t>kompetensi</a:t>
            </a:r>
            <a:r>
              <a:rPr lang="en-US" sz="2400" b="1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objektif</a:t>
            </a:r>
            <a:r>
              <a:rPr lang="en-US" sz="2400" dirty="0"/>
              <a:t>, </a:t>
            </a:r>
            <a:r>
              <a:rPr lang="en-US" sz="2400" dirty="0" err="1"/>
              <a:t>akuntabel</a:t>
            </a:r>
            <a:r>
              <a:rPr lang="en-US" sz="2400" dirty="0"/>
              <a:t> dan </a:t>
            </a:r>
            <a:r>
              <a:rPr lang="en-US" sz="2400" dirty="0" err="1"/>
              <a:t>informatif</a:t>
            </a:r>
            <a:endParaRPr lang="en-US" sz="24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62228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6BF5-50B6-41F5-AF27-8509EDB6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Prinsip-prinsip</a:t>
            </a:r>
            <a:r>
              <a:rPr lang="en-ID" b="1" dirty="0"/>
              <a:t> </a:t>
            </a:r>
            <a:r>
              <a:rPr lang="en-ID" b="1" dirty="0" err="1"/>
              <a:t>Asesmen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BB4F8E-FC1E-4EB5-B2B6-AB248B742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159354"/>
              </p:ext>
            </p:extLst>
          </p:nvPr>
        </p:nvGraphicFramePr>
        <p:xfrm>
          <a:off x="838200" y="2082018"/>
          <a:ext cx="10007991" cy="397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0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9BE4-FE01-4BA9-8B7A-E980E41F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Teknik dan </a:t>
            </a:r>
            <a:r>
              <a:rPr lang="en-US" b="1" dirty="0" err="1"/>
              <a:t>Istrumen</a:t>
            </a:r>
            <a:r>
              <a:rPr lang="en-US" b="1" dirty="0"/>
              <a:t> </a:t>
            </a:r>
            <a:r>
              <a:rPr lang="en-US" b="1" dirty="0" err="1"/>
              <a:t>Penilaian</a:t>
            </a:r>
            <a:endParaRPr lang="en-ID" b="1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38E104F-EF3B-4894-A994-DD94754DD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19031"/>
              </p:ext>
            </p:extLst>
          </p:nvPr>
        </p:nvGraphicFramePr>
        <p:xfrm>
          <a:off x="1167619" y="1913476"/>
          <a:ext cx="9482797" cy="415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72D0662-CEDB-4F6B-8168-F8683C4966C3}"/>
              </a:ext>
            </a:extLst>
          </p:cNvPr>
          <p:cNvSpPr/>
          <p:nvPr/>
        </p:nvSpPr>
        <p:spPr>
          <a:xfrm>
            <a:off x="3291840" y="5261317"/>
            <a:ext cx="1820007" cy="1097280"/>
          </a:xfrm>
          <a:prstGeom prst="wedgeRoundRectCallout">
            <a:avLst>
              <a:gd name="adj1" fmla="val 75827"/>
              <a:gd name="adj2" fmla="val -298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D" sz="1800" b="0" i="0" dirty="0">
              <a:solidFill>
                <a:srgbClr val="212529"/>
              </a:solidFill>
              <a:effectLst/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Sarabun"/>
              </a:rPr>
              <a:t>Untuk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Sarabun"/>
              </a:rPr>
              <a:t>kerja</a:t>
            </a:r>
            <a:endParaRPr lang="en-ID" dirty="0">
              <a:solidFill>
                <a:srgbClr val="212529"/>
              </a:solidFill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212529"/>
                </a:solidFill>
                <a:latin typeface="Sarabun"/>
              </a:rPr>
              <a:t>Proyek</a:t>
            </a:r>
            <a:endParaRPr lang="en-ID" dirty="0">
              <a:solidFill>
                <a:srgbClr val="212529"/>
              </a:solidFill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212529"/>
                </a:solidFill>
                <a:latin typeface="Sarabun"/>
              </a:rPr>
              <a:t>Produk</a:t>
            </a:r>
            <a:endParaRPr lang="en-ID" dirty="0">
              <a:solidFill>
                <a:srgbClr val="212529"/>
              </a:solidFill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212529"/>
                </a:solidFill>
                <a:latin typeface="Sarabun"/>
              </a:rPr>
              <a:t>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1A45656-14C4-4224-87C8-D1ED535BC1E8}"/>
              </a:ext>
            </a:extLst>
          </p:cNvPr>
          <p:cNvSpPr/>
          <p:nvPr/>
        </p:nvSpPr>
        <p:spPr>
          <a:xfrm>
            <a:off x="7384948" y="2113786"/>
            <a:ext cx="1779563" cy="1049235"/>
          </a:xfrm>
          <a:prstGeom prst="wedgeRoundRectCallout">
            <a:avLst>
              <a:gd name="adj1" fmla="val -44925"/>
              <a:gd name="adj2" fmla="val 773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  <a:latin typeface="Sarabun"/>
              </a:rPr>
              <a:t>T</a:t>
            </a:r>
            <a:r>
              <a:rPr lang="en-ID" dirty="0">
                <a:solidFill>
                  <a:srgbClr val="212529"/>
                </a:solidFill>
                <a:latin typeface="Sarabun"/>
              </a:rPr>
              <a:t>es </a:t>
            </a:r>
            <a:r>
              <a:rPr lang="en-ID" dirty="0" err="1">
                <a:solidFill>
                  <a:srgbClr val="212529"/>
                </a:solidFill>
                <a:latin typeface="Sarabun"/>
              </a:rPr>
              <a:t>Tertulis</a:t>
            </a:r>
            <a:endParaRPr lang="en-ID" dirty="0">
              <a:solidFill>
                <a:srgbClr val="212529"/>
              </a:solidFill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212529"/>
                </a:solidFill>
                <a:latin typeface="Sarabun"/>
              </a:rPr>
              <a:t>Tes</a:t>
            </a:r>
            <a:r>
              <a:rPr lang="en-ID" dirty="0">
                <a:solidFill>
                  <a:srgbClr val="212529"/>
                </a:solidFill>
                <a:latin typeface="Sarabun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Sarabun"/>
              </a:rPr>
              <a:t>Lisan</a:t>
            </a:r>
            <a:endParaRPr lang="en-ID" dirty="0">
              <a:solidFill>
                <a:srgbClr val="212529"/>
              </a:solidFill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212529"/>
                </a:solidFill>
                <a:latin typeface="Sarabun"/>
              </a:rPr>
              <a:t>Penugasan</a:t>
            </a:r>
            <a:endParaRPr lang="en-ID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AE9CD20-6AB8-4BA1-B99E-8A28B27E2D72}"/>
              </a:ext>
            </a:extLst>
          </p:cNvPr>
          <p:cNvSpPr/>
          <p:nvPr/>
        </p:nvSpPr>
        <p:spPr>
          <a:xfrm>
            <a:off x="2419644" y="2113786"/>
            <a:ext cx="2087298" cy="1314487"/>
          </a:xfrm>
          <a:prstGeom prst="wedgeRoundRectCallout">
            <a:avLst>
              <a:gd name="adj1" fmla="val 51780"/>
              <a:gd name="adj2" fmla="val 666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Sarabun"/>
              </a:rPr>
              <a:t>Observasi</a:t>
            </a:r>
            <a:endParaRPr lang="en-ID" dirty="0">
              <a:solidFill>
                <a:srgbClr val="212529"/>
              </a:solidFill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212529"/>
                </a:solidFill>
                <a:latin typeface="Sarabun"/>
              </a:rPr>
              <a:t>Penilaian</a:t>
            </a:r>
            <a:r>
              <a:rPr lang="en-ID" dirty="0">
                <a:solidFill>
                  <a:srgbClr val="212529"/>
                </a:solidFill>
                <a:latin typeface="Sarabun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Sarabun"/>
              </a:rPr>
              <a:t>diri</a:t>
            </a:r>
            <a:endParaRPr lang="en-ID" dirty="0">
              <a:solidFill>
                <a:srgbClr val="212529"/>
              </a:solidFill>
              <a:latin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212529"/>
                </a:solidFill>
                <a:latin typeface="Sarabun"/>
              </a:rPr>
              <a:t>Penilain</a:t>
            </a:r>
            <a:r>
              <a:rPr lang="en-ID" dirty="0">
                <a:solidFill>
                  <a:srgbClr val="212529"/>
                </a:solidFill>
                <a:latin typeface="Sarabun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Sarabun"/>
              </a:rPr>
              <a:t>antar</a:t>
            </a:r>
            <a:r>
              <a:rPr lang="en-ID" dirty="0">
                <a:solidFill>
                  <a:srgbClr val="212529"/>
                </a:solidFill>
                <a:latin typeface="Sarabun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Sarabun"/>
              </a:rPr>
              <a:t>teman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3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48A5-98C6-410A-A508-C89663FA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Cakupan</a:t>
            </a:r>
            <a:r>
              <a:rPr lang="en-US" b="1" dirty="0"/>
              <a:t> </a:t>
            </a:r>
            <a:r>
              <a:rPr lang="en-US" b="1" dirty="0" err="1"/>
              <a:t>Asesmen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68F187-9013-4E2C-81CD-8738D8468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697024"/>
              </p:ext>
            </p:extLst>
          </p:nvPr>
        </p:nvGraphicFramePr>
        <p:xfrm>
          <a:off x="1223302" y="2178899"/>
          <a:ext cx="10087707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AC9AEAB4-A6F2-4190-AFF9-2FDAB2609F95}"/>
              </a:ext>
            </a:extLst>
          </p:cNvPr>
          <p:cNvSpPr/>
          <p:nvPr/>
        </p:nvSpPr>
        <p:spPr>
          <a:xfrm>
            <a:off x="10030262" y="3416857"/>
            <a:ext cx="281354" cy="101287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78316E9-C2B6-4D18-A6FE-C3FEE863F906}"/>
              </a:ext>
            </a:extLst>
          </p:cNvPr>
          <p:cNvSpPr/>
          <p:nvPr/>
        </p:nvSpPr>
        <p:spPr>
          <a:xfrm rot="10800000">
            <a:off x="6093653" y="3416857"/>
            <a:ext cx="281354" cy="101287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A609C24-ECFF-4B9D-8535-B5F2FEAED45D}"/>
              </a:ext>
            </a:extLst>
          </p:cNvPr>
          <p:cNvSpPr/>
          <p:nvPr/>
        </p:nvSpPr>
        <p:spPr>
          <a:xfrm rot="10800000">
            <a:off x="2227381" y="3386000"/>
            <a:ext cx="281354" cy="12098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2165394-6CDC-45F3-AC90-E3378C551756}"/>
              </a:ext>
            </a:extLst>
          </p:cNvPr>
          <p:cNvSpPr/>
          <p:nvPr/>
        </p:nvSpPr>
        <p:spPr>
          <a:xfrm>
            <a:off x="2438399" y="4375052"/>
            <a:ext cx="7873217" cy="26728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ACEE80-564A-4FFD-ADDB-D557F31EDB7E}"/>
              </a:ext>
            </a:extLst>
          </p:cNvPr>
          <p:cNvSpPr/>
          <p:nvPr/>
        </p:nvSpPr>
        <p:spPr>
          <a:xfrm>
            <a:off x="4173412" y="4642339"/>
            <a:ext cx="4121834" cy="10550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Umpan</a:t>
            </a:r>
            <a:r>
              <a:rPr lang="en-US" sz="2800" dirty="0"/>
              <a:t> </a:t>
            </a:r>
            <a:r>
              <a:rPr lang="en-US" sz="2800" dirty="0" err="1"/>
              <a:t>balik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25310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4EC6-637A-40BA-9088-7BBB54AF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0" i="0" dirty="0">
                <a:solidFill>
                  <a:srgbClr val="000000"/>
                </a:solidFill>
                <a:effectLst/>
                <a:latin typeface="Lato"/>
              </a:rPr>
              <a:t>Platform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/>
              </a:rPr>
              <a:t>Asesmen</a:t>
            </a:r>
            <a:r>
              <a:rPr lang="en-ID" b="0" i="0" dirty="0">
                <a:solidFill>
                  <a:srgbClr val="000000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/>
              </a:rPr>
              <a:t>Menerapkan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/>
              </a:rPr>
              <a:t>Ujian</a:t>
            </a:r>
            <a:r>
              <a:rPr lang="en-ID" b="0" i="0" dirty="0">
                <a:solidFill>
                  <a:srgbClr val="000000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/>
              </a:rPr>
              <a:t>Sekolah</a:t>
            </a:r>
            <a:r>
              <a:rPr lang="en-ID" b="0" i="0" dirty="0">
                <a:solidFill>
                  <a:srgbClr val="000000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/>
              </a:rPr>
              <a:t>Berbasis</a:t>
            </a:r>
            <a:r>
              <a:rPr lang="en-ID" b="0" i="0" dirty="0">
                <a:solidFill>
                  <a:srgbClr val="000000"/>
                </a:solidFill>
                <a:effectLst/>
                <a:latin typeface="Lato"/>
              </a:rPr>
              <a:t> Online</a:t>
            </a:r>
            <a:br>
              <a:rPr lang="en-ID" b="0" i="0" dirty="0">
                <a:solidFill>
                  <a:srgbClr val="000000"/>
                </a:solidFill>
                <a:effectLst/>
                <a:latin typeface="Lato"/>
              </a:rPr>
            </a:br>
            <a:endParaRPr lang="en-ID" dirty="0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345F3BF-C697-4FC1-B550-9F507F850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686" y="1448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6E52422E-0052-471D-A6A5-E12BF9B5D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686" y="19061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0D7744DD-6FD7-4BD4-82AE-992867CE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0" y="1980062"/>
            <a:ext cx="3827544" cy="9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404539D7-DC6B-422C-808F-3CF5987C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0" y="3090495"/>
            <a:ext cx="2790520" cy="8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05CEE93D-A099-4B43-A157-703527AD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0" y="4484996"/>
            <a:ext cx="3031862" cy="5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9A916526-BFA7-48CE-ABD5-530B3D0F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80" y="4468025"/>
            <a:ext cx="3303372" cy="13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3E6DAB3C-A2F1-442F-A08C-7D450DD5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88" y="2016928"/>
            <a:ext cx="3827544" cy="8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9C479461-086B-47EB-A3A6-8AAF46EF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0" y="5393480"/>
            <a:ext cx="3620134" cy="5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EDA8E6EB-2BA5-492D-BC86-D576406D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27347" r="18800" b="26570"/>
          <a:stretch>
            <a:fillRect/>
          </a:stretch>
        </p:blipFill>
        <p:spPr bwMode="auto">
          <a:xfrm>
            <a:off x="5466888" y="3090495"/>
            <a:ext cx="1964616" cy="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>
            <a:extLst>
              <a:ext uri="{FF2B5EF4-FFF2-40B4-BE49-F238E27FC236}">
                <a16:creationId xmlns:a16="http://schemas.microsoft.com/office/drawing/2014/main" id="{8BCD8373-D5F7-46F4-B14C-6675F877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293" r="17676" b="6877"/>
          <a:stretch>
            <a:fillRect/>
          </a:stretch>
        </p:blipFill>
        <p:spPr bwMode="auto">
          <a:xfrm>
            <a:off x="9538112" y="4204057"/>
            <a:ext cx="2194712" cy="16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1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2BCD2-058A-4C57-8C64-0D15E761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12" y="1601365"/>
            <a:ext cx="5480228" cy="3655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7220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CB9902-E1DE-411F-81D3-A8B721A55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1" name="Content Placeholder 10" descr="A picture containing indoor, boy, young, computer&#10;&#10;Description automatically generated">
            <a:extLst>
              <a:ext uri="{FF2B5EF4-FFF2-40B4-BE49-F238E27FC236}">
                <a16:creationId xmlns:a16="http://schemas.microsoft.com/office/drawing/2014/main" id="{14B863D1-3564-4401-8144-B9475375E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15" y="2420520"/>
            <a:ext cx="4288824" cy="264477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828F02-02FA-4FD5-9306-34BC65AD6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8C9FEF-66B0-440C-BCB7-6D7D8C5EDDD4}"/>
              </a:ext>
            </a:extLst>
          </p:cNvPr>
          <p:cNvSpPr txBox="1"/>
          <p:nvPr/>
        </p:nvSpPr>
        <p:spPr>
          <a:xfrm>
            <a:off x="1447191" y="712497"/>
            <a:ext cx="9336423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D" sz="3200" b="1" i="0" dirty="0" err="1">
                <a:effectLst/>
                <a:latin typeface="Heebo"/>
              </a:rPr>
              <a:t>Keberagaman</a:t>
            </a:r>
            <a:r>
              <a:rPr lang="en-ID" sz="3200" b="1" dirty="0">
                <a:latin typeface="Heebo"/>
              </a:rPr>
              <a:t> </a:t>
            </a:r>
            <a:r>
              <a:rPr lang="en-ID" sz="3200" b="1" i="0" dirty="0" err="1">
                <a:effectLst/>
                <a:latin typeface="Heebo"/>
              </a:rPr>
              <a:t>kondisi</a:t>
            </a:r>
            <a:r>
              <a:rPr lang="en-ID" sz="3200" b="1" i="0" dirty="0">
                <a:effectLst/>
                <a:latin typeface="Heebo"/>
              </a:rPr>
              <a:t> </a:t>
            </a:r>
            <a:r>
              <a:rPr lang="en-ID" sz="3200" b="1" i="0" dirty="0" err="1">
                <a:effectLst/>
                <a:latin typeface="Heebo"/>
              </a:rPr>
              <a:t>siswa</a:t>
            </a:r>
            <a:r>
              <a:rPr lang="en-ID" sz="3200" b="1" i="0" dirty="0">
                <a:effectLst/>
                <a:latin typeface="Heebo"/>
              </a:rPr>
              <a:t> </a:t>
            </a:r>
            <a:r>
              <a:rPr lang="en-ID" sz="3200" b="1" i="0" dirty="0" err="1">
                <a:effectLst/>
                <a:latin typeface="Heebo"/>
              </a:rPr>
              <a:t>menyebabkan</a:t>
            </a:r>
            <a:r>
              <a:rPr lang="en-ID" sz="3200" b="1" i="0" dirty="0">
                <a:effectLst/>
                <a:latin typeface="Heebo"/>
              </a:rPr>
              <a:t> proses </a:t>
            </a:r>
            <a:r>
              <a:rPr lang="en-ID" sz="3200" b="1" i="0" dirty="0" err="1">
                <a:effectLst/>
                <a:latin typeface="Heebo"/>
              </a:rPr>
              <a:t>belajar</a:t>
            </a:r>
            <a:r>
              <a:rPr lang="en-ID" sz="3200" b="1" i="0" dirty="0">
                <a:effectLst/>
                <a:latin typeface="Heebo"/>
              </a:rPr>
              <a:t> dan </a:t>
            </a:r>
            <a:r>
              <a:rPr lang="en-ID" sz="3200" b="1" i="0" dirty="0" err="1">
                <a:effectLst/>
                <a:latin typeface="Heebo"/>
              </a:rPr>
              <a:t>kompetensi</a:t>
            </a:r>
            <a:r>
              <a:rPr lang="en-ID" sz="3200" b="1" i="0" dirty="0">
                <a:effectLst/>
                <a:latin typeface="Heebo"/>
              </a:rPr>
              <a:t> </a:t>
            </a:r>
            <a:r>
              <a:rPr lang="en-ID" sz="3200" b="1" i="0" dirty="0" err="1">
                <a:effectLst/>
                <a:latin typeface="Heebo"/>
              </a:rPr>
              <a:t>setiap</a:t>
            </a:r>
            <a:r>
              <a:rPr lang="en-ID" sz="3200" b="1" i="0" dirty="0">
                <a:effectLst/>
                <a:latin typeface="Heebo"/>
              </a:rPr>
              <a:t> </a:t>
            </a:r>
            <a:r>
              <a:rPr lang="en-ID" sz="3200" b="1" i="0" dirty="0" err="1">
                <a:effectLst/>
                <a:latin typeface="Heebo"/>
              </a:rPr>
              <a:t>siswa</a:t>
            </a:r>
            <a:r>
              <a:rPr lang="en-ID" sz="3200" b="1" i="0" dirty="0">
                <a:effectLst/>
                <a:latin typeface="Heebo"/>
              </a:rPr>
              <a:t> </a:t>
            </a:r>
            <a:r>
              <a:rPr lang="en-ID" sz="3200" b="1" i="0" dirty="0" err="1">
                <a:effectLst/>
                <a:latin typeface="Heebo"/>
              </a:rPr>
              <a:t>bebeda</a:t>
            </a:r>
            <a:endParaRPr lang="en-ID" sz="32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EDC0C4-AC86-43A9-8652-0A49FFE81362}"/>
              </a:ext>
            </a:extLst>
          </p:cNvPr>
          <p:cNvSpPr txBox="1"/>
          <p:nvPr/>
        </p:nvSpPr>
        <p:spPr>
          <a:xfrm>
            <a:off x="1424131" y="5550948"/>
            <a:ext cx="9483046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1600" i="0" dirty="0">
                <a:effectLst/>
                <a:highlight>
                  <a:srgbClr val="FFFF00"/>
                </a:highlight>
                <a:latin typeface="Heebo"/>
              </a:rPr>
              <a:t>Hal </a:t>
            </a:r>
            <a:r>
              <a:rPr lang="en-ID" sz="1600" i="0" dirty="0" err="1">
                <a:effectLst/>
                <a:highlight>
                  <a:srgbClr val="FFFF00"/>
                </a:highlight>
                <a:latin typeface="Heebo"/>
              </a:rPr>
              <a:t>ini</a:t>
            </a:r>
            <a:r>
              <a:rPr lang="en-ID" sz="1600" i="0" dirty="0">
                <a:effectLst/>
                <a:highlight>
                  <a:srgbClr val="FFFF00"/>
                </a:highlight>
                <a:latin typeface="Heebo"/>
              </a:rPr>
              <a:t> </a:t>
            </a:r>
            <a:r>
              <a:rPr lang="en-ID" sz="1600" i="0" dirty="0" err="1">
                <a:effectLst/>
                <a:highlight>
                  <a:srgbClr val="FFFF00"/>
                </a:highlight>
                <a:latin typeface="Heebo"/>
              </a:rPr>
              <a:t>menyebabkan</a:t>
            </a:r>
            <a:r>
              <a:rPr lang="en-ID" sz="1600" i="0" dirty="0">
                <a:effectLst/>
                <a:highlight>
                  <a:srgbClr val="FFFF00"/>
                </a:highlight>
                <a:latin typeface="Heebo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ketidak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Heebo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tercapaian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Heebo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belajar</a:t>
            </a:r>
            <a:r>
              <a:rPr lang="en-ID" sz="1600" i="0" dirty="0">
                <a:effectLst/>
                <a:highlight>
                  <a:srgbClr val="FFFF00"/>
                </a:highlight>
                <a:latin typeface="Heebo"/>
              </a:rPr>
              <a:t>,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kemampuan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Heebo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siswa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Heebo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menurun</a:t>
            </a:r>
            <a:r>
              <a:rPr lang="en-ID" sz="1600" i="0" dirty="0">
                <a:effectLst/>
                <a:highlight>
                  <a:srgbClr val="FFFF00"/>
                </a:highlight>
                <a:latin typeface="Heebo"/>
              </a:rPr>
              <a:t>, dan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ketimbangan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Heebo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Heebo"/>
              </a:rPr>
              <a:t>pengatahuan</a:t>
            </a:r>
            <a:endParaRPr lang="en-ID" sz="16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0" name="Picture 19" descr="A picture containing computer, table, person, desk&#10;&#10;Description automatically generated">
            <a:extLst>
              <a:ext uri="{FF2B5EF4-FFF2-40B4-BE49-F238E27FC236}">
                <a16:creationId xmlns:a16="http://schemas.microsoft.com/office/drawing/2014/main" id="{4B554F41-DD8C-48FC-BB3D-C3C41F61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62" y="2420520"/>
            <a:ext cx="4494815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1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2556-4662-4371-9AF7-BB4B3B5E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KERJASAMA SECARA MAKSIMAL DEMI KESUKSESAN BELAJAR SISWA DIMASA NEW NORMAL</a:t>
            </a:r>
            <a:endParaRPr lang="en-ID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788D-506E-4F9C-AD26-50D75244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84" y="1825625"/>
            <a:ext cx="9217742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b="1" dirty="0" err="1">
                <a:solidFill>
                  <a:srgbClr val="0070C0"/>
                </a:solidFill>
                <a:latin typeface="Arial Nova Cond" panose="020B0506020202020204" pitchFamily="34" charset="0"/>
              </a:rPr>
              <a:t>Pemerintah</a:t>
            </a:r>
            <a:r>
              <a:rPr lang="en-US" sz="2200" dirty="0">
                <a:latin typeface="Arial Nova Cond" panose="020B0506020202020204" pitchFamily="34" charset="0"/>
              </a:rPr>
              <a:t>: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Pemerintah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pusat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/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daerah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bekerja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sama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membuat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kebijakan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yang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berpihak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pada Guru dan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siswa</a:t>
            </a:r>
            <a:endParaRPr lang="en-US" sz="2200" dirty="0">
              <a:latin typeface="Arial Nova Cond" panose="020B0506020202020204" pitchFamily="34" charset="0"/>
            </a:endParaRPr>
          </a:p>
          <a:p>
            <a:pPr algn="just"/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>Layanan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> Kesehatan</a:t>
            </a:r>
            <a:r>
              <a:rPr lang="en-US" sz="2200" dirty="0">
                <a:latin typeface="Arial Nova Cond" panose="020B0506020202020204" pitchFamily="34" charset="0"/>
              </a:rPr>
              <a:t>: </a:t>
            </a:r>
            <a:r>
              <a:rPr lang="en-US" sz="2200" dirty="0" err="1">
                <a:latin typeface="Arial Nova Cond" panose="020B0506020202020204" pitchFamily="34" charset="0"/>
              </a:rPr>
              <a:t>memberikan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layanan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penuh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sesuai</a:t>
            </a:r>
            <a:r>
              <a:rPr lang="en-US" sz="2200" dirty="0">
                <a:latin typeface="Arial Nova Cond" panose="020B0506020202020204" pitchFamily="34" charset="0"/>
              </a:rPr>
              <a:t> dg </a:t>
            </a:r>
            <a:r>
              <a:rPr lang="en-US" sz="2200" dirty="0" err="1">
                <a:latin typeface="Arial Nova Cond" panose="020B0506020202020204" pitchFamily="34" charset="0"/>
              </a:rPr>
              <a:t>protokol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kesehatan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fi-FI" sz="2200" b="0" i="0" u="none" strike="noStrike" baseline="0" dirty="0">
                <a:latin typeface="Arial Nova Cond" panose="020B0506020202020204" pitchFamily="34" charset="0"/>
              </a:rPr>
              <a:t>untuk memantau dan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mengutamakan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kesehatan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Guru dan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siswa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.</a:t>
            </a:r>
            <a:endParaRPr lang="en-US" sz="2200" dirty="0">
              <a:latin typeface="Arial Nova Cond" panose="020B0506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00B0F0"/>
                </a:solidFill>
                <a:latin typeface="Arial Nova Cond" panose="020B0506020202020204" pitchFamily="34" charset="0"/>
              </a:rPr>
              <a:t>Madrasah</a:t>
            </a:r>
            <a:r>
              <a:rPr lang="en-US" sz="2200" dirty="0">
                <a:latin typeface="Arial Nova Cond" panose="020B0506020202020204" pitchFamily="34" charset="0"/>
              </a:rPr>
              <a:t>: Madrasah </a:t>
            </a:r>
            <a:r>
              <a:rPr lang="en-US" sz="2200" dirty="0" err="1">
                <a:latin typeface="Arial Nova Cond" panose="020B0506020202020204" pitchFamily="34" charset="0"/>
              </a:rPr>
              <a:t>mensuport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secara</a:t>
            </a:r>
            <a:r>
              <a:rPr lang="en-US" sz="2200" dirty="0">
                <a:latin typeface="Arial Nova Cond" panose="020B0506020202020204" pitchFamily="34" charset="0"/>
              </a:rPr>
              <a:t> optimal </a:t>
            </a:r>
            <a:r>
              <a:rPr lang="en-US" sz="2200" dirty="0" err="1">
                <a:latin typeface="Arial Nova Cond" panose="020B0506020202020204" pitchFamily="34" charset="0"/>
              </a:rPr>
              <a:t>dalam</a:t>
            </a:r>
            <a:r>
              <a:rPr lang="en-US" sz="2200" dirty="0">
                <a:latin typeface="Arial Nova Cond" panose="020B0506020202020204" pitchFamily="34" charset="0"/>
              </a:rPr>
              <a:t> proses KBM </a:t>
            </a:r>
          </a:p>
          <a:p>
            <a:pPr algn="just"/>
            <a:r>
              <a:rPr lang="en-US" sz="22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Guru</a:t>
            </a:r>
            <a:r>
              <a:rPr lang="en-US" sz="2200" dirty="0">
                <a:latin typeface="Arial Nova Cond" panose="020B0506020202020204" pitchFamily="34" charset="0"/>
              </a:rPr>
              <a:t>: Guru </a:t>
            </a:r>
            <a:r>
              <a:rPr lang="en-US" sz="2200" dirty="0" err="1">
                <a:latin typeface="Arial Nova Cond" panose="020B0506020202020204" pitchFamily="34" charset="0"/>
              </a:rPr>
              <a:t>berusaha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memberikan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layanan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pembelajaran</a:t>
            </a:r>
            <a:r>
              <a:rPr lang="en-US" sz="2200" dirty="0">
                <a:latin typeface="Arial Nova Cond" panose="020B0506020202020204" pitchFamily="34" charset="0"/>
              </a:rPr>
              <a:t> pada </a:t>
            </a:r>
            <a:r>
              <a:rPr lang="en-US" sz="2200" dirty="0" err="1">
                <a:latin typeface="Arial Nova Cond" panose="020B0506020202020204" pitchFamily="34" charset="0"/>
              </a:rPr>
              <a:t>siswa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secara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aktif</a:t>
            </a:r>
            <a:r>
              <a:rPr lang="en-US" sz="2200" dirty="0">
                <a:latin typeface="Arial Nova Cond" panose="020B0506020202020204" pitchFamily="34" charset="0"/>
              </a:rPr>
              <a:t>, </a:t>
            </a:r>
            <a:r>
              <a:rPr lang="en-US" sz="2200" dirty="0" err="1">
                <a:latin typeface="Arial Nova Cond" panose="020B0506020202020204" pitchFamily="34" charset="0"/>
              </a:rPr>
              <a:t>efektif</a:t>
            </a:r>
            <a:r>
              <a:rPr lang="en-US" sz="2200" dirty="0">
                <a:latin typeface="Arial Nova Cond" panose="020B0506020202020204" pitchFamily="34" charset="0"/>
              </a:rPr>
              <a:t>, </a:t>
            </a:r>
            <a:r>
              <a:rPr lang="en-US" sz="2200" dirty="0" err="1">
                <a:latin typeface="Arial Nova Cond" panose="020B0506020202020204" pitchFamily="34" charset="0"/>
              </a:rPr>
              <a:t>inovatif</a:t>
            </a:r>
            <a:r>
              <a:rPr lang="en-US" sz="2200" dirty="0">
                <a:latin typeface="Arial Nova Cond" panose="020B0506020202020204" pitchFamily="34" charset="0"/>
              </a:rPr>
              <a:t>, </a:t>
            </a:r>
            <a:r>
              <a:rPr lang="en-US" sz="2200" dirty="0" err="1">
                <a:latin typeface="Arial Nova Cond" panose="020B0506020202020204" pitchFamily="34" charset="0"/>
              </a:rPr>
              <a:t>interaktif</a:t>
            </a:r>
            <a:r>
              <a:rPr lang="en-US" sz="2200" dirty="0">
                <a:latin typeface="Arial Nova Cond" panose="020B0506020202020204" pitchFamily="34" charset="0"/>
              </a:rPr>
              <a:t> dan </a:t>
            </a:r>
            <a:r>
              <a:rPr lang="en-US" sz="2200" dirty="0" err="1">
                <a:latin typeface="Arial Nova Cond" panose="020B0506020202020204" pitchFamily="34" charset="0"/>
              </a:rPr>
              <a:t>menyenangkan</a:t>
            </a:r>
            <a:endParaRPr lang="en-US" sz="2200" dirty="0">
              <a:latin typeface="Arial Nova Cond" panose="020B0506020202020204" pitchFamily="34" charset="0"/>
            </a:endParaRPr>
          </a:p>
          <a:p>
            <a:pPr algn="just"/>
            <a:r>
              <a:rPr lang="en-US" sz="2200" b="1" dirty="0" err="1">
                <a:latin typeface="Arial Nova Cond" panose="020B0506020202020204" pitchFamily="34" charset="0"/>
              </a:rPr>
              <a:t>Wali</a:t>
            </a:r>
            <a:r>
              <a:rPr lang="en-US" sz="2200" b="1" dirty="0">
                <a:latin typeface="Arial Nova Cond" panose="020B0506020202020204" pitchFamily="34" charset="0"/>
              </a:rPr>
              <a:t> murid</a:t>
            </a:r>
            <a:r>
              <a:rPr lang="en-US" sz="2200" dirty="0">
                <a:latin typeface="Arial Nova Cond" panose="020B0506020202020204" pitchFamily="34" charset="0"/>
              </a:rPr>
              <a:t>: 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Orang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tua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siswa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diminta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selalu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aktif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berperan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serta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dalam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kegiatan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PJJ (</a:t>
            </a:r>
            <a:r>
              <a:rPr lang="en-ID" sz="2200" dirty="0" err="1">
                <a:latin typeface="Arial Nova Cond" panose="020B0506020202020204" pitchFamily="34" charset="0"/>
              </a:rPr>
              <a:t>Pembelajaran</a:t>
            </a:r>
            <a:r>
              <a:rPr lang="en-ID" sz="2200" dirty="0">
                <a:latin typeface="Arial Nova Cond" panose="020B0506020202020204" pitchFamily="34" charset="0"/>
              </a:rPr>
              <a:t> Jarak </a:t>
            </a:r>
            <a:r>
              <a:rPr lang="en-ID" sz="2200" dirty="0" err="1">
                <a:latin typeface="Arial Nova Cond" panose="020B0506020202020204" pitchFamily="34" charset="0"/>
              </a:rPr>
              <a:t>Jauh</a:t>
            </a:r>
            <a:r>
              <a:rPr lang="en-ID" sz="2200" dirty="0">
                <a:latin typeface="Arial Nova Cond" panose="020B0506020202020204" pitchFamily="34" charset="0"/>
              </a:rPr>
              <a:t>)/ 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BDR (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Belajar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dirty="0">
                <a:latin typeface="Arial Nova Cond" panose="020B0506020202020204" pitchFamily="34" charset="0"/>
              </a:rPr>
              <a:t>D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ari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Rumah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) dan proses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belajar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mengajar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 di </a:t>
            </a:r>
            <a:r>
              <a:rPr lang="en-ID" sz="2200" b="0" i="0" u="none" strike="noStrike" baseline="0" dirty="0" err="1">
                <a:latin typeface="Arial Nova Cond" panose="020B0506020202020204" pitchFamily="34" charset="0"/>
              </a:rPr>
              <a:t>rumah</a:t>
            </a:r>
            <a:r>
              <a:rPr lang="en-ID" sz="2200" b="0" i="0" u="none" strike="noStrike" baseline="0" dirty="0">
                <a:latin typeface="Arial Nova Cond" panose="020B0506020202020204" pitchFamily="34" charset="0"/>
              </a:rPr>
              <a:t>.</a:t>
            </a:r>
            <a:endParaRPr lang="en-US" sz="2200" dirty="0">
              <a:latin typeface="Arial Nova Cond" panose="020B0506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002060"/>
                </a:solidFill>
                <a:latin typeface="Arial Nova Cond" panose="020B0506020202020204" pitchFamily="34" charset="0"/>
              </a:rPr>
              <a:t>Masyarakat</a:t>
            </a:r>
            <a:r>
              <a:rPr lang="en-US" sz="2200" dirty="0">
                <a:latin typeface="Arial Nova Cond" panose="020B0506020202020204" pitchFamily="34" charset="0"/>
              </a:rPr>
              <a:t>: </a:t>
            </a:r>
            <a:r>
              <a:rPr lang="en-US" sz="2200" dirty="0" err="1">
                <a:latin typeface="Arial Nova Cond" panose="020B0506020202020204" pitchFamily="34" charset="0"/>
              </a:rPr>
              <a:t>Seluruh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masyarakat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bekerjasama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dalam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mensukseskan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belajar</a:t>
            </a:r>
            <a:r>
              <a:rPr lang="en-US" sz="2200" dirty="0">
                <a:latin typeface="Arial Nova Cond" panose="020B0506020202020204" pitchFamily="34" charset="0"/>
              </a:rPr>
              <a:t> </a:t>
            </a:r>
            <a:r>
              <a:rPr lang="en-US" sz="2200" dirty="0" err="1">
                <a:latin typeface="Arial Nova Cond" panose="020B0506020202020204" pitchFamily="34" charset="0"/>
              </a:rPr>
              <a:t>siswa</a:t>
            </a:r>
            <a:endParaRPr lang="en-US" sz="2200" dirty="0">
              <a:latin typeface="Arial Nova Cond" panose="020B0506020202020204" pitchFamily="34" charset="0"/>
            </a:endParaRPr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98679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FED59DA-BC30-40AB-9559-A473B6FDFFAD}"/>
              </a:ext>
            </a:extLst>
          </p:cNvPr>
          <p:cNvSpPr txBox="1"/>
          <p:nvPr/>
        </p:nvSpPr>
        <p:spPr>
          <a:xfrm>
            <a:off x="958956" y="245518"/>
            <a:ext cx="5445369" cy="2554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Pendidikan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telah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memasuki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tahun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ajaran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baru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, di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tengah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 masa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pandemi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 Covid-19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belum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 juga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Roboto Condensed"/>
              </a:rPr>
              <a:t>berlalu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Roboto Condensed"/>
              </a:rPr>
              <a:t>..</a:t>
            </a:r>
          </a:p>
          <a:p>
            <a:pPr algn="just"/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segala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persiapan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telah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di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rencanakan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memasuki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era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baru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New Normal.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Pemberlakuan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fase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new normal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ini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merupakan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pola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hidup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baru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di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tengah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PT Serif"/>
              </a:rPr>
              <a:t>pandemi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PT Serif"/>
              </a:rPr>
              <a:t> virus Corona di Indonesia.</a:t>
            </a:r>
            <a:endParaRPr lang="en-ID" sz="2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1EB063-A454-4EAE-A25C-2A05EB671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2" y="223262"/>
            <a:ext cx="4206241" cy="5888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0862B5-EF7F-4183-84EB-913E6DCF5841}"/>
              </a:ext>
            </a:extLst>
          </p:cNvPr>
          <p:cNvSpPr txBox="1"/>
          <p:nvPr/>
        </p:nvSpPr>
        <p:spPr>
          <a:xfrm>
            <a:off x="958956" y="3003847"/>
            <a:ext cx="544536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D" sz="2000" b="0" i="0" dirty="0">
                <a:effectLst/>
                <a:latin typeface="Heebo"/>
              </a:rPr>
              <a:t>Proses </a:t>
            </a:r>
            <a:r>
              <a:rPr lang="en-ID" sz="2000" b="0" i="0" dirty="0" err="1">
                <a:effectLst/>
                <a:latin typeface="Heebo"/>
              </a:rPr>
              <a:t>kegiatan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belajar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mengajar</a:t>
            </a:r>
            <a:r>
              <a:rPr lang="en-ID" sz="2000" b="0" i="0" dirty="0">
                <a:effectLst/>
                <a:latin typeface="Heebo"/>
              </a:rPr>
              <a:t> di masa new normal </a:t>
            </a:r>
            <a:r>
              <a:rPr lang="en-ID" sz="2000" b="0" i="0" dirty="0" err="1">
                <a:effectLst/>
                <a:latin typeface="Heebo"/>
              </a:rPr>
              <a:t>memiliki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manfaat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yg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besar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akan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tetapi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sekaligus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terdapat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tantangan</a:t>
            </a:r>
            <a:r>
              <a:rPr lang="en-ID" sz="2000" b="0" i="0" dirty="0">
                <a:effectLst/>
                <a:latin typeface="Heebo"/>
              </a:rPr>
              <a:t> yang </a:t>
            </a:r>
            <a:r>
              <a:rPr lang="en-ID" sz="2000" b="0" i="0" dirty="0" err="1">
                <a:effectLst/>
                <a:latin typeface="Heebo"/>
              </a:rPr>
              <a:t>sangat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kompleks</a:t>
            </a:r>
            <a:r>
              <a:rPr lang="en-ID" sz="2000" b="0" i="0" dirty="0">
                <a:effectLst/>
                <a:latin typeface="Heebo"/>
              </a:rPr>
              <a:t> </a:t>
            </a:r>
            <a:r>
              <a:rPr lang="en-ID" sz="2000" b="0" i="0" dirty="0" err="1">
                <a:effectLst/>
                <a:latin typeface="Heebo"/>
              </a:rPr>
              <a:t>bagi</a:t>
            </a:r>
            <a:r>
              <a:rPr lang="en-ID" sz="2000" b="0" i="0" dirty="0">
                <a:effectLst/>
                <a:latin typeface="Heebo"/>
              </a:rPr>
              <a:t> dunia </a:t>
            </a:r>
            <a:r>
              <a:rPr lang="en-ID" sz="2000" b="0" i="0" dirty="0" err="1">
                <a:effectLst/>
                <a:latin typeface="Heebo"/>
              </a:rPr>
              <a:t>pendidikan</a:t>
            </a:r>
            <a:r>
              <a:rPr lang="en-ID" sz="2000" b="0" i="0" dirty="0">
                <a:effectLst/>
                <a:latin typeface="Heebo"/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26E79-AED1-44FB-A5AF-29559BF49E75}"/>
              </a:ext>
            </a:extLst>
          </p:cNvPr>
          <p:cNvSpPr txBox="1"/>
          <p:nvPr/>
        </p:nvSpPr>
        <p:spPr>
          <a:xfrm>
            <a:off x="958955" y="4508019"/>
            <a:ext cx="544536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Penyesuaian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pembelajaran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di masa new normal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ini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berlaku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di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segala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jenjanjang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Pendidikan PAUD, SD/MI, SMP/MTS, SMA/MA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bahkan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sampai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 di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Heebo"/>
              </a:rPr>
              <a:t>Perguruan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Heebo"/>
              </a:rPr>
              <a:t> Tinggi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C197C-4D01-4DA6-86AB-DD4A03B0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28" y="56420"/>
            <a:ext cx="3273099" cy="2247117"/>
          </a:xfrm>
        </p:spPr>
        <p:txBody>
          <a:bodyPr>
            <a:noAutofit/>
          </a:bodyPr>
          <a:lstStyle/>
          <a:p>
            <a:r>
              <a:rPr lang="en-ID" sz="2800" b="1" dirty="0" err="1"/>
              <a:t>Prinsip</a:t>
            </a:r>
            <a:r>
              <a:rPr lang="en-ID" sz="2800" b="1" dirty="0"/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kebijakan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pendidikan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/>
              <a:t>di masa </a:t>
            </a:r>
            <a:r>
              <a:rPr lang="en-ID" sz="2800" b="1" dirty="0" err="1"/>
              <a:t>pandemi</a:t>
            </a:r>
            <a:r>
              <a:rPr lang="en-ID" sz="2800" b="1" dirty="0"/>
              <a:t> COVID-19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280EA-F0FD-493B-B153-050F932B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3" y="2250151"/>
            <a:ext cx="4445625" cy="347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A291D-9763-4771-8988-2C7214E3F6A7}"/>
              </a:ext>
            </a:extLst>
          </p:cNvPr>
          <p:cNvSpPr txBox="1"/>
          <p:nvPr/>
        </p:nvSpPr>
        <p:spPr>
          <a:xfrm>
            <a:off x="5671633" y="890283"/>
            <a:ext cx="5937274" cy="48320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D" sz="2800" b="1" dirty="0"/>
              <a:t>Kesehatan</a:t>
            </a:r>
            <a:r>
              <a:rPr lang="en-ID" sz="2800" dirty="0"/>
              <a:t> dan </a:t>
            </a:r>
            <a:r>
              <a:rPr lang="en-ID" sz="2800" b="1" dirty="0" err="1"/>
              <a:t>keselamatan</a:t>
            </a:r>
            <a:r>
              <a:rPr lang="en-ID" sz="2800" dirty="0"/>
              <a:t> </a:t>
            </a:r>
            <a:r>
              <a:rPr lang="en-ID" sz="2800" dirty="0" err="1"/>
              <a:t>peserta</a:t>
            </a:r>
            <a:r>
              <a:rPr lang="en-ID" sz="2800" dirty="0"/>
              <a:t> </a:t>
            </a:r>
            <a:r>
              <a:rPr lang="en-ID" sz="2800" dirty="0" err="1"/>
              <a:t>didik</a:t>
            </a:r>
            <a:r>
              <a:rPr lang="en-ID" sz="2800" dirty="0"/>
              <a:t>, </a:t>
            </a:r>
            <a:r>
              <a:rPr lang="en-ID" sz="2800" dirty="0" err="1"/>
              <a:t>pendidik</a:t>
            </a:r>
            <a:r>
              <a:rPr lang="en-ID" sz="2800" dirty="0"/>
              <a:t>, </a:t>
            </a:r>
            <a:r>
              <a:rPr lang="en-ID" sz="2800" dirty="0" err="1"/>
              <a:t>tenaga</a:t>
            </a:r>
            <a:r>
              <a:rPr lang="en-ID" sz="2800" dirty="0"/>
              <a:t> </a:t>
            </a:r>
            <a:r>
              <a:rPr lang="en-ID" sz="2800" dirty="0" err="1"/>
              <a:t>kependidikan</a:t>
            </a:r>
            <a:r>
              <a:rPr lang="en-ID" sz="2800" dirty="0"/>
              <a:t>, </a:t>
            </a:r>
            <a:r>
              <a:rPr lang="en-ID" sz="2800" dirty="0" err="1"/>
              <a:t>keluarga</a:t>
            </a:r>
            <a:r>
              <a:rPr lang="en-ID" sz="2800" dirty="0"/>
              <a:t>, dan </a:t>
            </a:r>
            <a:r>
              <a:rPr lang="en-ID" sz="2800" dirty="0" err="1"/>
              <a:t>masyarakat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prioritas</a:t>
            </a:r>
            <a:r>
              <a:rPr lang="en-ID" sz="2800" dirty="0"/>
              <a:t> </a:t>
            </a:r>
            <a:r>
              <a:rPr lang="en-ID" sz="2800" dirty="0" err="1"/>
              <a:t>utama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menetapkan</a:t>
            </a:r>
            <a:r>
              <a:rPr lang="en-ID" sz="2800" dirty="0"/>
              <a:t> </a:t>
            </a:r>
            <a:r>
              <a:rPr lang="en-ID" sz="2800" dirty="0" err="1"/>
              <a:t>kebijakan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b="1" dirty="0" err="1"/>
              <a:t>Tumbuh</a:t>
            </a:r>
            <a:r>
              <a:rPr lang="en-ID" sz="2800" b="1" dirty="0"/>
              <a:t> </a:t>
            </a:r>
            <a:r>
              <a:rPr lang="en-ID" sz="2800" b="1" dirty="0" err="1"/>
              <a:t>kembang</a:t>
            </a:r>
            <a:r>
              <a:rPr lang="en-ID" sz="2800" b="1" dirty="0"/>
              <a:t> </a:t>
            </a:r>
            <a:r>
              <a:rPr lang="en-ID" sz="2800" dirty="0" err="1"/>
              <a:t>peserta</a:t>
            </a:r>
            <a:r>
              <a:rPr lang="en-ID" sz="2800" dirty="0"/>
              <a:t> </a:t>
            </a:r>
            <a:r>
              <a:rPr lang="en-ID" sz="2800" dirty="0" err="1"/>
              <a:t>didik</a:t>
            </a:r>
            <a:r>
              <a:rPr lang="en-ID" sz="2800" dirty="0"/>
              <a:t> dan </a:t>
            </a:r>
            <a:r>
              <a:rPr lang="en-ID" sz="2800" b="1" dirty="0" err="1"/>
              <a:t>kondisi</a:t>
            </a:r>
            <a:r>
              <a:rPr lang="en-ID" sz="2800" b="1" dirty="0"/>
              <a:t> </a:t>
            </a:r>
            <a:r>
              <a:rPr lang="en-ID" sz="2800" b="1" dirty="0" err="1"/>
              <a:t>psikososial</a:t>
            </a:r>
            <a:r>
              <a:rPr lang="en-ID" sz="2800" b="1" dirty="0"/>
              <a:t> </a:t>
            </a:r>
            <a:r>
              <a:rPr lang="en-ID" sz="2800" dirty="0"/>
              <a:t>juga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pertimbangan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pemenuhan</a:t>
            </a:r>
            <a:r>
              <a:rPr lang="en-ID" sz="2800" dirty="0"/>
              <a:t> </a:t>
            </a:r>
            <a:r>
              <a:rPr lang="en-ID" sz="2800" dirty="0" err="1"/>
              <a:t>layanan</a:t>
            </a:r>
            <a:r>
              <a:rPr lang="en-ID" sz="2800" dirty="0"/>
              <a:t> </a:t>
            </a:r>
            <a:r>
              <a:rPr lang="en-ID" sz="2800" dirty="0" err="1"/>
              <a:t>pendidikan</a:t>
            </a:r>
            <a:r>
              <a:rPr lang="en-ID" sz="2800" dirty="0"/>
              <a:t> </a:t>
            </a:r>
            <a:r>
              <a:rPr lang="en-ID" sz="2800" dirty="0" err="1"/>
              <a:t>selama</a:t>
            </a:r>
            <a:r>
              <a:rPr lang="en-ID" sz="2800" dirty="0"/>
              <a:t> masa </a:t>
            </a:r>
            <a:r>
              <a:rPr lang="en-ID" sz="2800" dirty="0" err="1"/>
              <a:t>pandemi</a:t>
            </a:r>
            <a:r>
              <a:rPr lang="en-ID" sz="2800" dirty="0"/>
              <a:t> COVID-19. </a:t>
            </a:r>
          </a:p>
        </p:txBody>
      </p:sp>
    </p:spTree>
    <p:extLst>
      <p:ext uri="{BB962C8B-B14F-4D97-AF65-F5344CB8AC3E}">
        <p14:creationId xmlns:p14="http://schemas.microsoft.com/office/powerpoint/2010/main" val="362887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2A35BE2-4A3C-4F86-96A9-16A7E8261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996960"/>
              </p:ext>
            </p:extLst>
          </p:nvPr>
        </p:nvGraphicFramePr>
        <p:xfrm>
          <a:off x="1927274" y="1225820"/>
          <a:ext cx="5938663" cy="378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A picture containing object, clock, computer&#10;&#10;Description automatically generated">
            <a:extLst>
              <a:ext uri="{FF2B5EF4-FFF2-40B4-BE49-F238E27FC236}">
                <a16:creationId xmlns:a16="http://schemas.microsoft.com/office/drawing/2014/main" id="{F64126EA-DA4C-414B-A2FD-DBABE9104A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r="9640"/>
          <a:stretch/>
        </p:blipFill>
        <p:spPr>
          <a:xfrm>
            <a:off x="6249016" y="1243391"/>
            <a:ext cx="2135329" cy="1356130"/>
          </a:xfrm>
          <a:prstGeom prst="rect">
            <a:avLst/>
          </a:prstGeom>
        </p:spPr>
      </p:pic>
      <p:pic>
        <p:nvPicPr>
          <p:cNvPr id="17" name="Picture 16" descr="A picture containing standing, person, holding, board&#10;&#10;Description automatically generated">
            <a:extLst>
              <a:ext uri="{FF2B5EF4-FFF2-40B4-BE49-F238E27FC236}">
                <a16:creationId xmlns:a16="http://schemas.microsoft.com/office/drawing/2014/main" id="{99322015-9AD6-452B-A3C6-801984006A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5367"/>
          <a:stretch/>
        </p:blipFill>
        <p:spPr>
          <a:xfrm>
            <a:off x="7452302" y="3792374"/>
            <a:ext cx="1916781" cy="1483959"/>
          </a:xfrm>
          <a:prstGeom prst="rect">
            <a:avLst/>
          </a:prstGeom>
        </p:spPr>
      </p:pic>
      <p:pic>
        <p:nvPicPr>
          <p:cNvPr id="23" name="Picture 22" descr="A person sitting at a desk&#10;&#10;Description automatically generated">
            <a:extLst>
              <a:ext uri="{FF2B5EF4-FFF2-40B4-BE49-F238E27FC236}">
                <a16:creationId xmlns:a16="http://schemas.microsoft.com/office/drawing/2014/main" id="{2FC79583-E524-49FC-980D-491DF8CDA0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14" y="4002167"/>
            <a:ext cx="1977513" cy="13183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D9D6ED-2DF4-45EF-B0F6-786A668289D3}"/>
              </a:ext>
            </a:extLst>
          </p:cNvPr>
          <p:cNvSpPr txBox="1">
            <a:spLocks/>
          </p:cNvSpPr>
          <p:nvPr/>
        </p:nvSpPr>
        <p:spPr>
          <a:xfrm>
            <a:off x="474229" y="5544419"/>
            <a:ext cx="11243541" cy="947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Transformasi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dunia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pendidikan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bukan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tentang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menegasikan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peran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tenaga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pendidik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dan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sekolah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tapi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justru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menguatkan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peran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masing-masing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antar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stake holder </a:t>
            </a:r>
            <a:r>
              <a:rPr lang="en-ID" sz="1400" b="0" i="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tersebut</a:t>
            </a:r>
            <a:r>
              <a:rPr lang="en-ID" sz="1400" b="0" i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pendidikan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dituntut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mampu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beradaptasi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masa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pandemi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covid-19.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situasi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seperti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sekarang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seorang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guru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sedang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berproses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menjalankan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asesmen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pembelajaran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baru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sesuai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new normal.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Pembelajaran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bagi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siswa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sekolah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era new normal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tentu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membutuhkan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adaptasi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juga,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menyesuaikan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dengan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waktu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belajar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tersedia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dan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protokol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kesehatan</a:t>
            </a:r>
            <a:r>
              <a:rPr lang="en-ID" sz="14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E69F3-3B2E-41A5-9F99-104A2F417D5A}"/>
              </a:ext>
            </a:extLst>
          </p:cNvPr>
          <p:cNvSpPr txBox="1">
            <a:spLocks/>
          </p:cNvSpPr>
          <p:nvPr/>
        </p:nvSpPr>
        <p:spPr>
          <a:xfrm>
            <a:off x="690094" y="400630"/>
            <a:ext cx="10943888" cy="6403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sz="2000" b="0" i="0" dirty="0">
                <a:solidFill>
                  <a:schemeClr val="bg1"/>
                </a:solidFill>
                <a:effectLst/>
                <a:latin typeface="Lato"/>
              </a:rPr>
              <a:t>PROYEKSI PENDIDIKAN DIMASA NEW NORMAL</a:t>
            </a:r>
            <a:endParaRPr lang="en-ID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4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E1BD-13C0-4B59-9B23-FA996E7E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376" y="804519"/>
            <a:ext cx="9603275" cy="1049235"/>
          </a:xfrm>
        </p:spPr>
        <p:txBody>
          <a:bodyPr/>
          <a:lstStyle/>
          <a:p>
            <a:r>
              <a:rPr lang="en-US" dirty="0"/>
              <a:t>Peran GURU di era New Normal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8E9E-4504-4340-9D2F-4012AC74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310" y="2253328"/>
            <a:ext cx="9834489" cy="304134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D" sz="2400" b="0" i="0" dirty="0">
                <a:effectLst/>
                <a:latin typeface="Arial Narrow" panose="020B0606020202030204" pitchFamily="34" charset="0"/>
              </a:rPr>
              <a:t>Guru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harus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menggali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1" i="0" dirty="0" err="1">
                <a:effectLst/>
                <a:latin typeface="Arial Narrow" panose="020B0606020202030204" pitchFamily="34" charset="0"/>
              </a:rPr>
              <a:t>potensi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i="0" dirty="0">
                <a:effectLst/>
                <a:latin typeface="Arial Narrow" panose="020B0606020202030204" pitchFamily="34" charset="0"/>
              </a:rPr>
              <a:t>yang </a:t>
            </a:r>
            <a:r>
              <a:rPr lang="en-ID" sz="2400" i="0" dirty="0" err="1">
                <a:effectLst/>
                <a:latin typeface="Arial Narrow" panose="020B0606020202030204" pitchFamily="34" charset="0"/>
              </a:rPr>
              <a:t>dimiliki</a:t>
            </a:r>
            <a:r>
              <a:rPr lang="en-ID" sz="2400" i="0" dirty="0">
                <a:effectLst/>
                <a:latin typeface="Arial Narrow" panose="020B0606020202030204" pitchFamily="34" charset="0"/>
              </a:rPr>
              <a:t> oleh </a:t>
            </a:r>
            <a:r>
              <a:rPr lang="en-ID" sz="2400" i="0" dirty="0" err="1">
                <a:effectLst/>
                <a:latin typeface="Arial Narrow" panose="020B0606020202030204" pitchFamily="34" charset="0"/>
              </a:rPr>
              <a:t>siswa</a:t>
            </a:r>
            <a:r>
              <a:rPr lang="en-ID" sz="2400" i="0" dirty="0">
                <a:effectLst/>
                <a:latin typeface="Arial Narrow" panose="020B0606020202030204" pitchFamily="34" charset="0"/>
              </a:rPr>
              <a:t>.</a:t>
            </a:r>
            <a:endParaRPr lang="en-ID" sz="2400" dirty="0">
              <a:latin typeface="Arial Narrow" panose="020B0606020202030204" pitchFamily="34" charset="0"/>
            </a:endParaRPr>
          </a:p>
          <a:p>
            <a:r>
              <a:rPr lang="en-ID" sz="2400" dirty="0" err="1">
                <a:latin typeface="Arial Narrow" panose="020B0606020202030204" pitchFamily="34" charset="0"/>
              </a:rPr>
              <a:t>Membangkitkan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b="1" dirty="0">
                <a:latin typeface="Arial Narrow" panose="020B0606020202030204" pitchFamily="34" charset="0"/>
              </a:rPr>
              <a:t>rasa </a:t>
            </a:r>
            <a:r>
              <a:rPr lang="en-ID" sz="2400" b="1" dirty="0" err="1">
                <a:latin typeface="Arial Narrow" panose="020B0606020202030204" pitchFamily="34" charset="0"/>
              </a:rPr>
              <a:t>ingin</a:t>
            </a:r>
            <a:r>
              <a:rPr lang="en-ID" sz="2400" b="1" dirty="0">
                <a:latin typeface="Arial Narrow" panose="020B0606020202030204" pitchFamily="34" charset="0"/>
              </a:rPr>
              <a:t> </a:t>
            </a:r>
            <a:r>
              <a:rPr lang="en-ID" sz="2400" b="1" dirty="0" err="1">
                <a:latin typeface="Arial Narrow" panose="020B0606020202030204" pitchFamily="34" charset="0"/>
              </a:rPr>
              <a:t>tahu</a:t>
            </a:r>
            <a:r>
              <a:rPr lang="en-ID" sz="2400" b="1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dalam</a:t>
            </a:r>
            <a:r>
              <a:rPr lang="en-ID" sz="2400" dirty="0">
                <a:latin typeface="Arial Narrow" panose="020B0606020202030204" pitchFamily="34" charset="0"/>
              </a:rPr>
              <a:t> proses </a:t>
            </a:r>
            <a:r>
              <a:rPr lang="en-ID" sz="2400" dirty="0" err="1">
                <a:latin typeface="Arial Narrow" panose="020B0606020202030204" pitchFamily="34" charset="0"/>
              </a:rPr>
              <a:t>pembelajaran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.</a:t>
            </a:r>
          </a:p>
          <a:p>
            <a:r>
              <a:rPr lang="en-ID" sz="2400" b="0" i="0" dirty="0" err="1">
                <a:effectLst/>
                <a:latin typeface="Arial Narrow" panose="020B0606020202030204" pitchFamily="34" charset="0"/>
              </a:rPr>
              <a:t>lebih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banyak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memberikan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1" i="0" dirty="0" err="1">
                <a:effectLst/>
                <a:latin typeface="Arial Narrow" panose="020B0606020202030204" pitchFamily="34" charset="0"/>
              </a:rPr>
              <a:t>praktik</a:t>
            </a:r>
            <a:r>
              <a:rPr lang="en-ID" sz="2400" b="1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1" i="0" dirty="0" err="1">
                <a:effectLst/>
                <a:latin typeface="Arial Narrow" panose="020B0606020202030204" pitchFamily="34" charset="0"/>
              </a:rPr>
              <a:t>secara</a:t>
            </a:r>
            <a:r>
              <a:rPr lang="en-ID" sz="2400" b="1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1" i="0" dirty="0" err="1">
                <a:effectLst/>
                <a:latin typeface="Arial Narrow" panose="020B0606020202030204" pitchFamily="34" charset="0"/>
              </a:rPr>
              <a:t>langsung</a:t>
            </a:r>
            <a:r>
              <a:rPr lang="en-ID" sz="2400" b="1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dan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menilai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sesuai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dengan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kompetensi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.</a:t>
            </a:r>
          </a:p>
          <a:p>
            <a:r>
              <a:rPr lang="en-ID" sz="2400" dirty="0" err="1">
                <a:latin typeface="Arial Narrow" panose="020B0606020202030204" pitchFamily="34" charset="0"/>
              </a:rPr>
              <a:t>Menciptakan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b="1" dirty="0" err="1">
                <a:latin typeface="Arial Narrow" panose="020B0606020202030204" pitchFamily="34" charset="0"/>
              </a:rPr>
              <a:t>kemandirian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Siswa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untuk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senantiasa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belajar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dalam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segala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kondisi</a:t>
            </a:r>
            <a:r>
              <a:rPr lang="en-ID" sz="2400" dirty="0">
                <a:latin typeface="Arial Narrow" panose="020B0606020202030204" pitchFamily="34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424311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CB24-246D-4357-B3EC-A2CAF285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Pembelajaran</a:t>
            </a:r>
            <a:r>
              <a:rPr lang="en-US" b="1" dirty="0"/>
              <a:t> di Era New Normal</a:t>
            </a:r>
            <a:endParaRPr lang="en-ID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7535FF-4E39-4460-B33A-F4A2D7F3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163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tatap</a:t>
            </a:r>
            <a:r>
              <a:rPr lang="en-US" sz="2400" dirty="0"/>
              <a:t> </a:t>
            </a:r>
            <a:r>
              <a:rPr lang="en-US" sz="2400" dirty="0" err="1"/>
              <a:t>muka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tatap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endParaRPr lang="en-US" sz="2400" dirty="0"/>
          </a:p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digital</a:t>
            </a:r>
          </a:p>
          <a:p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Online (e-Learning)</a:t>
            </a:r>
          </a:p>
          <a:p>
            <a:r>
              <a:rPr lang="en-ID" sz="2400" b="0" i="0" dirty="0">
                <a:effectLst/>
                <a:latin typeface="Sarabun"/>
              </a:rPr>
              <a:t>Blended Learning </a:t>
            </a:r>
            <a:r>
              <a:rPr lang="en-ID" sz="2400" b="0" i="0" dirty="0" err="1">
                <a:effectLst/>
                <a:latin typeface="Sarabun"/>
              </a:rPr>
              <a:t>penggabungan</a:t>
            </a:r>
            <a:r>
              <a:rPr lang="en-ID" sz="2400" b="0" i="0" dirty="0">
                <a:effectLst/>
                <a:latin typeface="Sarabun"/>
              </a:rPr>
              <a:t> </a:t>
            </a:r>
            <a:r>
              <a:rPr lang="en-ID" sz="2400" b="0" i="0" dirty="0" err="1">
                <a:effectLst/>
                <a:latin typeface="Sarabun"/>
              </a:rPr>
              <a:t>keunggulan</a:t>
            </a:r>
            <a:r>
              <a:rPr lang="en-ID" sz="2400" b="0" i="0" dirty="0">
                <a:effectLst/>
                <a:latin typeface="Sarabun"/>
              </a:rPr>
              <a:t> </a:t>
            </a:r>
            <a:r>
              <a:rPr lang="en-ID" sz="2400" b="0" i="0" dirty="0" err="1">
                <a:effectLst/>
                <a:latin typeface="Sarabun"/>
              </a:rPr>
              <a:t>pembelajaran</a:t>
            </a:r>
            <a:r>
              <a:rPr lang="en-ID" sz="2400" b="0" i="0" dirty="0">
                <a:effectLst/>
                <a:latin typeface="Sarabun"/>
              </a:rPr>
              <a:t> yang </a:t>
            </a:r>
            <a:r>
              <a:rPr lang="en-ID" sz="2400" b="0" i="0" dirty="0" err="1">
                <a:effectLst/>
                <a:latin typeface="Sarabun"/>
              </a:rPr>
              <a:t>dilakukan</a:t>
            </a:r>
            <a:r>
              <a:rPr lang="en-ID" sz="2400" b="0" i="0" dirty="0">
                <a:effectLst/>
                <a:latin typeface="Sarabun"/>
              </a:rPr>
              <a:t> </a:t>
            </a:r>
            <a:r>
              <a:rPr lang="en-ID" sz="2400" b="0" i="0" dirty="0" err="1">
                <a:effectLst/>
                <a:latin typeface="Sarabun"/>
              </a:rPr>
              <a:t>secara</a:t>
            </a:r>
            <a:r>
              <a:rPr lang="en-ID" sz="2400" b="0" i="0" dirty="0">
                <a:effectLst/>
                <a:latin typeface="Sarabun"/>
              </a:rPr>
              <a:t> </a:t>
            </a:r>
            <a:r>
              <a:rPr lang="en-ID" sz="2400" b="0" i="0" dirty="0" err="1">
                <a:effectLst/>
                <a:latin typeface="Sarabun"/>
              </a:rPr>
              <a:t>tatap-muka</a:t>
            </a:r>
            <a:r>
              <a:rPr lang="en-ID" sz="2400" b="0" i="0" dirty="0">
                <a:effectLst/>
                <a:latin typeface="Sarabun"/>
              </a:rPr>
              <a:t> dan </a:t>
            </a:r>
            <a:r>
              <a:rPr lang="en-ID" sz="2400" b="0" i="0" dirty="0" err="1">
                <a:effectLst/>
                <a:latin typeface="Sarabun"/>
              </a:rPr>
              <a:t>secara</a:t>
            </a:r>
            <a:r>
              <a:rPr lang="en-ID" sz="2400" b="0" i="0" dirty="0">
                <a:effectLst/>
                <a:latin typeface="Sarabun"/>
              </a:rPr>
              <a:t> virtual.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D1C39-4345-4D25-A4CA-7125114F5C47}"/>
              </a:ext>
            </a:extLst>
          </p:cNvPr>
          <p:cNvSpPr txBox="1"/>
          <p:nvPr/>
        </p:nvSpPr>
        <p:spPr>
          <a:xfrm>
            <a:off x="686972" y="4977569"/>
            <a:ext cx="1081805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Untuk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beralih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dari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model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pembelajaran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tatap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muka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atau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bertemu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secara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langsung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,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lalu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berubah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menjadi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online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itu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sangat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membutuhkan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upaya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dan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biaya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yang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tidak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sedikit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.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Maka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perlu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adanya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system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manajemen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yang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baik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 di </a:t>
            </a:r>
            <a:r>
              <a:rPr lang="en-ID" sz="2400" b="0" i="0" dirty="0" err="1">
                <a:solidFill>
                  <a:srgbClr val="212529"/>
                </a:solidFill>
                <a:effectLst/>
                <a:latin typeface="Sarabun"/>
              </a:rPr>
              <a:t>sekolah</a:t>
            </a:r>
            <a:r>
              <a:rPr lang="en-ID" sz="2400" b="0" i="0" dirty="0">
                <a:solidFill>
                  <a:srgbClr val="212529"/>
                </a:solidFill>
                <a:effectLst/>
                <a:latin typeface="Sarabun"/>
              </a:rPr>
              <a:t>/madrasah.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17755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, young, table&#10;&#10;Description automatically generated">
            <a:extLst>
              <a:ext uri="{FF2B5EF4-FFF2-40B4-BE49-F238E27FC236}">
                <a16:creationId xmlns:a16="http://schemas.microsoft.com/office/drawing/2014/main" id="{E02105F5-59E5-4777-B533-945C2B58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2" y="2729132"/>
            <a:ext cx="3926059" cy="236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4A551D-A17E-460B-BB92-E1BE4D5EBEFC}"/>
              </a:ext>
            </a:extLst>
          </p:cNvPr>
          <p:cNvSpPr txBox="1"/>
          <p:nvPr/>
        </p:nvSpPr>
        <p:spPr>
          <a:xfrm>
            <a:off x="2897944" y="374989"/>
            <a:ext cx="662588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2800" dirty="0"/>
              <a:t>PROSES PELAKSANAAN PEMBELAJARAN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C72F4957-B609-481A-8BED-AAD275C31888}"/>
              </a:ext>
            </a:extLst>
          </p:cNvPr>
          <p:cNvSpPr/>
          <p:nvPr/>
        </p:nvSpPr>
        <p:spPr>
          <a:xfrm>
            <a:off x="7908386" y="1838227"/>
            <a:ext cx="2633004" cy="1171813"/>
          </a:xfrm>
          <a:prstGeom prst="cloudCallout">
            <a:avLst>
              <a:gd name="adj1" fmla="val -60370"/>
              <a:gd name="adj2" fmla="val 661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err="1"/>
              <a:t>Efektif</a:t>
            </a:r>
            <a:r>
              <a:rPr lang="en-ID" b="1" dirty="0"/>
              <a:t> dan </a:t>
            </a:r>
            <a:r>
              <a:rPr lang="en-ID" b="1" dirty="0" err="1"/>
              <a:t>Efisien</a:t>
            </a:r>
            <a:r>
              <a:rPr lang="en-ID" b="1" dirty="0"/>
              <a:t>?</a:t>
            </a:r>
          </a:p>
          <a:p>
            <a:pPr algn="ctr"/>
            <a:endParaRPr lang="en-ID" b="1" dirty="0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81BBFD11-FAC9-48D5-AAA5-9C82F2F65C91}"/>
              </a:ext>
            </a:extLst>
          </p:cNvPr>
          <p:cNvSpPr/>
          <p:nvPr/>
        </p:nvSpPr>
        <p:spPr>
          <a:xfrm>
            <a:off x="4779497" y="1082732"/>
            <a:ext cx="2633004" cy="1171812"/>
          </a:xfrm>
          <a:prstGeom prst="cloudCallout">
            <a:avLst>
              <a:gd name="adj1" fmla="val -9078"/>
              <a:gd name="adj2" fmla="val 937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err="1"/>
              <a:t>Menguasai</a:t>
            </a:r>
            <a:r>
              <a:rPr lang="en-ID" b="1" dirty="0"/>
              <a:t> </a:t>
            </a:r>
            <a:r>
              <a:rPr lang="en-ID" b="1" dirty="0" err="1"/>
              <a:t>Materi</a:t>
            </a:r>
            <a:r>
              <a:rPr lang="en-ID" b="1" dirty="0"/>
              <a:t>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79CC2A2-CEFB-4211-A9C8-F835A7E0CE67}"/>
              </a:ext>
            </a:extLst>
          </p:cNvPr>
          <p:cNvSpPr/>
          <p:nvPr/>
        </p:nvSpPr>
        <p:spPr>
          <a:xfrm>
            <a:off x="1178168" y="1838227"/>
            <a:ext cx="2633004" cy="1171812"/>
          </a:xfrm>
          <a:prstGeom prst="cloudCallout">
            <a:avLst>
              <a:gd name="adj1" fmla="val 52364"/>
              <a:gd name="adj2" fmla="val 781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800" b="1" dirty="0" err="1"/>
              <a:t>Tujuan</a:t>
            </a:r>
            <a:r>
              <a:rPr lang="en-ID" sz="1800" b="1" dirty="0"/>
              <a:t> </a:t>
            </a:r>
            <a:r>
              <a:rPr lang="en-ID" sz="1800" b="1" dirty="0" err="1"/>
              <a:t>Pembelajaran</a:t>
            </a:r>
            <a:r>
              <a:rPr lang="en-ID" sz="1800" b="1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A2E07-D78C-4EEB-937F-986DCA2286F5}"/>
              </a:ext>
            </a:extLst>
          </p:cNvPr>
          <p:cNvSpPr txBox="1"/>
          <p:nvPr/>
        </p:nvSpPr>
        <p:spPr>
          <a:xfrm>
            <a:off x="1178168" y="5553960"/>
            <a:ext cx="936322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dirty="0" err="1"/>
              <a:t>Asesmen</a:t>
            </a:r>
            <a:r>
              <a:rPr lang="en-ID" sz="2000" dirty="0"/>
              <a:t> </a:t>
            </a:r>
            <a:r>
              <a:rPr lang="en-ID" sz="2000" dirty="0" err="1"/>
              <a:t>pembelajaran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integral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keseluruhan</a:t>
            </a:r>
            <a:r>
              <a:rPr lang="en-ID" sz="2000" dirty="0"/>
              <a:t> proses </a:t>
            </a:r>
            <a:r>
              <a:rPr lang="en-ID" sz="2000" dirty="0" err="1"/>
              <a:t>pembelajaran</a:t>
            </a:r>
            <a:r>
              <a:rPr lang="en-ID" sz="2000" dirty="0"/>
              <a:t>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asesmen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pengajar</a:t>
            </a:r>
            <a:r>
              <a:rPr lang="en-ID" sz="2000" dirty="0"/>
              <a:t> </a:t>
            </a:r>
            <a:r>
              <a:rPr lang="en-ID" sz="2000" dirty="0" err="1"/>
              <a:t>sepanjang</a:t>
            </a:r>
            <a:r>
              <a:rPr lang="en-ID" sz="2000" dirty="0"/>
              <a:t> </a:t>
            </a:r>
            <a:r>
              <a:rPr lang="en-ID" sz="2000" dirty="0" err="1"/>
              <a:t>rentang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berlangsungnya</a:t>
            </a:r>
            <a:r>
              <a:rPr lang="en-ID" sz="2000" dirty="0"/>
              <a:t> proses </a:t>
            </a:r>
            <a:r>
              <a:rPr lang="en-ID" sz="2000" dirty="0" err="1"/>
              <a:t>pembelajaran</a:t>
            </a:r>
            <a:r>
              <a:rPr lang="en-ID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86038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494</TotalTime>
  <Words>813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Unicode MS</vt:lpstr>
      <vt:lpstr>Arial</vt:lpstr>
      <vt:lpstr>Arial Narrow</vt:lpstr>
      <vt:lpstr>Arial Nova Cond</vt:lpstr>
      <vt:lpstr>Gill Sans MT</vt:lpstr>
      <vt:lpstr>Heebo</vt:lpstr>
      <vt:lpstr>Lato</vt:lpstr>
      <vt:lpstr>PT Serif</vt:lpstr>
      <vt:lpstr>Roboto Condensed</vt:lpstr>
      <vt:lpstr>Sarabun</vt:lpstr>
      <vt:lpstr>Gallery</vt:lpstr>
      <vt:lpstr>ASESMEN PEMBELAJARAN  DI ERA NEW NORMAL</vt:lpstr>
      <vt:lpstr>PowerPoint Presentation</vt:lpstr>
      <vt:lpstr>KERJASAMA SECARA MAKSIMAL DEMI KESUKSESAN BELAJAR SISWA DIMASA NEW NORMAL</vt:lpstr>
      <vt:lpstr>PowerPoint Presentation</vt:lpstr>
      <vt:lpstr>Prinsip kebijakan pendidikan di masa pandemi COVID-19</vt:lpstr>
      <vt:lpstr>PowerPoint Presentation</vt:lpstr>
      <vt:lpstr>Peran GURU di era New Normal</vt:lpstr>
      <vt:lpstr>Pembelajaran di Era New Normal</vt:lpstr>
      <vt:lpstr>PowerPoint Presentation</vt:lpstr>
      <vt:lpstr>5 dimensi belajar yang erat kaitanya dengan  Penilaian</vt:lpstr>
      <vt:lpstr>FUNGSI aesmen PEMBELAJARAN</vt:lpstr>
      <vt:lpstr>Tujuan asesmen pembelajaran</vt:lpstr>
      <vt:lpstr>Prinsip-prinsip Asesmen</vt:lpstr>
      <vt:lpstr>Teknik dan Istrumen Penilaian</vt:lpstr>
      <vt:lpstr>Cakupan Asesmen pembelajaran</vt:lpstr>
      <vt:lpstr>Platform Asesmen untuk Menerapkan Ujian Sekolah Berbasis Online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ASESMEN PEMBELAJARAN  DI ERA NEW NORMAL</dc:title>
  <dc:creator>One Kenbi</dc:creator>
  <cp:lastModifiedBy>One Kenbi</cp:lastModifiedBy>
  <cp:revision>33</cp:revision>
  <dcterms:created xsi:type="dcterms:W3CDTF">2020-08-17T14:12:19Z</dcterms:created>
  <dcterms:modified xsi:type="dcterms:W3CDTF">2020-08-18T21:30:26Z</dcterms:modified>
</cp:coreProperties>
</file>